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8" r:id="rId14"/>
    <p:sldId id="26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2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9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85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53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6380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5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455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5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2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58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86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7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1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5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84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9CEFA-519E-45A8-8D51-658EF92DA449}" type="datetimeFigureOut">
              <a:rPr lang="ru-RU" smtClean="0"/>
              <a:t>03.11.2024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2ADF28-5408-46C5-9102-16F36B670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04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9197C-DF97-7821-F9FB-6D349C4E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1" y="624110"/>
            <a:ext cx="9828212" cy="2037028"/>
          </a:xfrm>
        </p:spPr>
        <p:txBody>
          <a:bodyPr>
            <a:normAutofit/>
          </a:bodyPr>
          <a:lstStyle/>
          <a:p>
            <a:pPr algn="ctr"/>
            <a:r>
              <a:rPr lang="ru-RU" b="1" i="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быть хорошим преподавателем, нужно любить то, что преподаешь, и любить тех, кому преподаешь.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65C811-2987-6922-BBE6-86A412EC39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209" r="-2407"/>
          <a:stretch/>
        </p:blipFill>
        <p:spPr>
          <a:xfrm>
            <a:off x="1676401" y="2999303"/>
            <a:ext cx="9975455" cy="3234587"/>
          </a:xfrm>
        </p:spPr>
      </p:pic>
    </p:spTree>
    <p:extLst>
      <p:ext uri="{BB962C8B-B14F-4D97-AF65-F5344CB8AC3E}">
        <p14:creationId xmlns:p14="http://schemas.microsoft.com/office/powerpoint/2010/main" val="126366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E07A4-8711-4060-BF34-713468064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«Живые буквы»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045968-87FC-48AB-6E71-050972AAC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9815" y="2133600"/>
            <a:ext cx="9464797" cy="3777622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</a:t>
            </a: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смысло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-различительной функции звука и буквы, формирование навыка чтения, развитие речи.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Водящий раздаёт детям буквы какого-нибудь слова (земляника) и предлагает детям сначала встать по порядку букв в этом слове, а затем зрители составляют новые слова из букв этого слова (земля, мак, лак, яма, лик и т.д.)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79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57B267-4C15-E72A-97E0-22ED64B0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«Назови число»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FB0D8-ED8E-719B-54A3-E8F2F5FCA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367" y="2133600"/>
            <a:ext cx="10478245" cy="3777622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навыки счёта, логическое мышление.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Водящий бросает мяч и называет любое число, </a:t>
            </a:r>
            <a:r>
              <a:rPr lang="ru-RU" sz="2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например,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Ребёнок должен поймать мяч и назвать смежные числа – 6 и 8 или назвать три следующих числа.</a:t>
            </a:r>
            <a:endParaRPr lang="ru-RU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290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8031F7-8A4C-A357-8901-01B7121B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«Перевёртыши»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F0AF95-B692-7AC1-CFCF-CDCBA22A8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2133600"/>
            <a:ext cx="9148274" cy="3777622"/>
          </a:xfrm>
        </p:spPr>
        <p:txBody>
          <a:bodyPr>
            <a:normAutofit fontScale="77500" lnSpcReduction="2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память, внимание, мышление,  обогащать словарный запас.</a:t>
            </a: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Водящий  читает знакомую сказку, при этом некоторые слова заменяет на противоположные по значению. Ребята должны заметить подмену и  исправить ошибку. Можно предложить работать с раздаточным материалом, в котором текст написан.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914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480F6-8495-9A1A-85EA-45C347FA5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«Знают все свои места»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ACCAF-0854-AF91-1772-B45004F5D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4" y="2133600"/>
            <a:ext cx="9394458" cy="3777622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Учащиеся строятся в шеренгу, каждый получает карточку с примером типа: 5-2; 8+2; 3+4… по команде  учителя «Разойдись!» дети расходятся и дружно  говорят: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ребят порядок строгий,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Знают все свои места.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Ну, трубите веселее: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Тра-та-та, тра-та-та.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это время учитель в разных местах крепит карточки с цифрами от 0 до 10. После сигнала учителя «Знают все свои места!» дети быстро занимают свои </a:t>
            </a:r>
            <a:r>
              <a:rPr lang="ru-RU" sz="3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места согласно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решенному примеру.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10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00D70-C91B-2BC6-7B57-737D0514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«Кто больше?»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CB5CE3-AEA8-4A50-91B4-8B2B3C9AF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умение задавать вопросы. 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Водящий загадывает предмет. Игроки задают вопросы о его форме, размере и т.д.  С помощью наводящих вопросов ребята узнают предмет и называют его.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7776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09B34-4457-EB11-27E9-E20C1234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«Наоборот»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BAE92C-31DC-777F-3254-B75B112A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15" y="2133600"/>
            <a:ext cx="9159997" cy="3777622"/>
          </a:xfrm>
        </p:spPr>
        <p:txBody>
          <a:bodyPr>
            <a:normAutofit lnSpcReduction="1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обогащать словарный запас  детей, развивать умение подбирать антонимы (синонимы) к словам.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Водящий называет слово, а дети должны назвать противоположное по значению слово.</a:t>
            </a:r>
            <a:endParaRPr lang="ru-RU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86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D3CAC-1911-50A9-28CC-E4073C9D8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309" y="954338"/>
            <a:ext cx="9570304" cy="24746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</a:t>
            </a:r>
            <a:r>
              <a:rPr lang="ru-RU" sz="4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способ формирования целевых установок обучающихся на уроке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80556-EB70-E75D-D4A7-12E56507CF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04A2E0-2B40-0576-B355-94FDB491A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393" y="3529447"/>
            <a:ext cx="7840136" cy="315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363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9E5B9-6020-B7A5-676C-7BC1A390D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для ребенка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56CE8-C8F1-B855-B5DE-46DF19151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Учеба 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</a:t>
            </a:r>
          </a:p>
          <a:p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Серьезная форма воспитания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7B79FB-C892-082F-549B-CBFBC8E4D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293" y="4415226"/>
            <a:ext cx="3512649" cy="234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417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F3FFEE-9103-86A0-8D00-42E58890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79E403-0DBE-C482-349D-07405C757C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646" y="1078524"/>
            <a:ext cx="9499966" cy="406790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в занимательной форме позволяют способным ученикам раскрыть и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активизировать свои способности. Неуверенным учащимся – развить инициативу, сообразительность, мышление. Даже самые незначительные достижения порождают в ученике веру в свои возможности.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44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01342-114D-5599-D2CD-A8261CF46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99672E-42E0-EFC7-463E-B7B7AD352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089" y="702578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серьезное занятие для ребенка занимательным – вот задача первоначального обучения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838314-CF64-34AD-3C6D-63D32D2F7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138" y="3660336"/>
            <a:ext cx="3734846" cy="2751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54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4B011-8EA1-CF3E-6EAA-85C138F9D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647" y="624110"/>
            <a:ext cx="9499966" cy="1280890"/>
          </a:xfrm>
        </p:spPr>
        <p:txBody>
          <a:bodyPr/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к подбору игр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следующие: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0B1D6C-5773-B77B-B41D-9D586B6AA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646" y="1723292"/>
            <a:ext cx="9499966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 должны соответствовать определенным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воспитательным задачам, изучаемому материалу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 должны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строиться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подготовленности детей и их психологических особенностей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Игры должны базироваться на определенном дидактическом материале и методике его применения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459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10AA2-715F-7C24-20B1-780661467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 Как тебя зовут?»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3D1CF5-3573-4184-C776-27B156A6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15" y="2133600"/>
            <a:ext cx="9921997" cy="3777622"/>
          </a:xfrm>
        </p:spPr>
        <p:txBody>
          <a:bodyPr>
            <a:normAutofit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3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закреплять знания детей о гласных и согласных звуках.</a:t>
            </a: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Водящий предлагает выйти  всем детям, имена которых начинаются с согласных звуков или встать всем ребятам, имена которых начинаются с гласного звука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5614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EC890-F861-6586-D2DD-55C2ACC51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«Назови похожее»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17F6D9-F844-F864-32D2-A42337A03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2246" y="2133600"/>
            <a:ext cx="9652366" cy="3777622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закреплять знания детей о твёрдых и мягких согласных, умения различать твёрдые и мягкие согласные звуки.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Водящий бросает мяч ребёнку и называет слово, которое начинается с любого согласного звука. Ребёнок должен вернуть мяч учителю, назвав другое слово с этим же самым согласным звуком («сыр – сок», «кит – кино»). Затем можно усложнить игру: учитель называет слово, начинающееся с парного твёрдого согласного звука, ребёнок отвечает словом, начинающимся с его мягкой пары </a:t>
            </a:r>
            <a:r>
              <a:rPr lang="ru-RU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(«рука – река», «вилка - вода»).  </a:t>
            </a: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243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92CFC-CA92-DC4B-57E7-50C46D39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«Найди свой домик»</a:t>
            </a:r>
            <a: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DD93CB-7869-C45E-C444-B07DD920D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1877" y="2133600"/>
            <a:ext cx="9382735" cy="3777622"/>
          </a:xfrm>
        </p:spPr>
        <p:txBody>
          <a:bodyPr/>
          <a:lstStyle/>
          <a:p>
            <a:pPr marL="114300" indent="0" algn="just">
              <a:lnSpc>
                <a:spcPct val="150000"/>
              </a:lnSpc>
              <a:buNone/>
            </a:pPr>
            <a:r>
              <a:rPr 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закрепление правил написания гласных букв после мягких и твёрдых согласных звуков.</a:t>
            </a:r>
          </a:p>
          <a:p>
            <a:pPr marL="11430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ученики получают по одной букве, обозначающей гласный звук, и двое детей получают синюю и зелёную фишки. Это дети ведущие. Дети – буквы «гуляют» по классу, а по сигналу учителя дети – буквы должны занять свои места в домиках.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539211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</TotalTime>
  <Words>645</Words>
  <Application>Microsoft Office PowerPoint</Application>
  <PresentationFormat>Широкоэкранный</PresentationFormat>
  <Paragraphs>44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Чтобы быть хорошим преподавателем, нужно любить то, что преподаешь, и любить тех, кому преподаешь.</vt:lpstr>
      <vt:lpstr>Игра как способ формирования целевых установок обучающихся на уроке</vt:lpstr>
      <vt:lpstr>Игра для ребенка</vt:lpstr>
      <vt:lpstr>Презентация PowerPoint</vt:lpstr>
      <vt:lpstr>Презентация PowerPoint</vt:lpstr>
      <vt:lpstr>Требования к подбору игр следующие: </vt:lpstr>
      <vt:lpstr>Игра « Как тебя зовут?» </vt:lpstr>
      <vt:lpstr>Игра «Назови похожее» </vt:lpstr>
      <vt:lpstr>Игра «Найди свой домик» </vt:lpstr>
      <vt:lpstr>Игра «Живые буквы» </vt:lpstr>
      <vt:lpstr>Игра «Назови число» </vt:lpstr>
      <vt:lpstr>Игра «Перевёртыши» </vt:lpstr>
      <vt:lpstr>Игра «Знают все свои места» </vt:lpstr>
      <vt:lpstr>Игра «Кто больше?» </vt:lpstr>
      <vt:lpstr>Игра «Наоборот»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Игра, как способ формирования целевых установок обучающихся на уроке</dc:title>
  <dc:creator>Учитель</dc:creator>
  <cp:lastModifiedBy>Светлана Губарь</cp:lastModifiedBy>
  <cp:revision>4</cp:revision>
  <dcterms:created xsi:type="dcterms:W3CDTF">2024-10-29T02:49:03Z</dcterms:created>
  <dcterms:modified xsi:type="dcterms:W3CDTF">2024-11-03T14:20:33Z</dcterms:modified>
</cp:coreProperties>
</file>