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65" r:id="rId5"/>
    <p:sldId id="261" r:id="rId6"/>
    <p:sldId id="268" r:id="rId7"/>
    <p:sldId id="269" r:id="rId8"/>
    <p:sldId id="274" r:id="rId9"/>
    <p:sldId id="270" r:id="rId10"/>
    <p:sldId id="266" r:id="rId11"/>
    <p:sldId id="271" r:id="rId12"/>
    <p:sldId id="275" r:id="rId13"/>
    <p:sldId id="272" r:id="rId14"/>
    <p:sldId id="278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C0D6-B342-4730-AA27-DE1E702BAF2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174F09-84A3-4659-AE71-CFBA870DFD8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Гражданское воспитание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16B729-6922-4A1D-8926-B007B3B32474}" type="parTrans" cxnId="{2F27E407-AB5B-4A95-A6E6-B2AD89BE4A91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BFB4D-8570-41E2-A3B6-F99914B48ABA}" type="sibTrans" cxnId="{2F27E407-AB5B-4A95-A6E6-B2AD89BE4A91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E3B720-3A1F-4671-B569-0C8E2F563CE9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Духовно-нравственное воспитание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E3E4E-88B8-4339-A8C8-AEE922DDC68E}" type="parTrans" cxnId="{6E19D789-1D73-4E50-A2DE-E83159FBAA02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C7D8A9-C25E-47D4-8E09-970437B047F2}" type="sibTrans" cxnId="{6E19D789-1D73-4E50-A2DE-E83159FBAA02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87C674-D229-4F85-814F-5503BEB2972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воспитание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FD03CF-DD83-4D90-89AE-4A57C6B29333}" type="parTrans" cxnId="{FEF024EB-6494-47F6-9119-D768C5CF3909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8BD3FE-45C4-4522-A8EE-D86C0A09750F}" type="sibTrans" cxnId="{FEF024EB-6494-47F6-9119-D768C5CF3909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90217F-6F80-4497-9F03-B6C4C4BBBC3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Трудовое воспитание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E5BEBF-5256-4AFD-91B7-84B7A342A846}" type="parTrans" cxnId="{FB928BEF-0015-4C29-B21C-13652107196F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3AFB8D-9B66-4D59-BA9B-AE232974E7EA}" type="sibTrans" cxnId="{FB928BEF-0015-4C29-B21C-13652107196F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D550B6-A29C-4938-A95B-75D23CA2716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адаптации обучающихся к изменяющимся условия социальной и природной среды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5317E-8538-4B87-9C87-28D4923FB2C5}" type="parTrans" cxnId="{60CA683F-0457-4D29-A782-3AFC4B07BA10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EF89DC-E3CA-4747-B5C1-46DCD993741B}" type="sibTrans" cxnId="{60CA683F-0457-4D29-A782-3AFC4B07BA10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0BB1C3-22BE-418A-A74F-889AC469D79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Патриотическое воспитание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59666-5F03-4F76-9585-A37929AB3F05}" type="parTrans" cxnId="{623019A3-30B9-4CA1-96D3-E15FD002C944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B4ADD9-A7D5-43FB-B729-4DCE753616D6}" type="sibTrans" cxnId="{623019A3-30B9-4CA1-96D3-E15FD002C944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E0B912-C90B-48EA-9279-D123B082E50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Ценности </a:t>
          </a:r>
        </a:p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научного познания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15BCAC-2BC9-4BDF-9FE8-1D87A2AB2116}" type="parTrans" cxnId="{CA8EEFA8-C510-4D0C-9342-99E62D590430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FF27D6-4A90-4C62-9D31-8A60E69C5462}" type="sibTrans" cxnId="{CA8EEFA8-C510-4D0C-9342-99E62D590430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30314C-AB50-4A4D-BDC3-7A74F675859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Экологическое воспитание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C9DF13-F17C-452F-A7D5-3D743F834633}" type="parTrans" cxnId="{DF84D8F3-E1D8-49B9-B10E-E31890775930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E20E6C-6D79-4C8D-94A5-349BE88DA4B6}" type="sibTrans" cxnId="{DF84D8F3-E1D8-49B9-B10E-E31890775930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21D258-DCC0-4DF2-9056-B99B2679DC4F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Эстетическое воспитание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E90CD-F07E-4760-BE13-D041A07D3AEF}" type="parTrans" cxnId="{3995906C-5B40-4FE5-A02D-9BB8B5019300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FB3966-92B6-4DCA-8A53-FFE7D8530E3F}" type="sibTrans" cxnId="{3995906C-5B40-4FE5-A02D-9BB8B5019300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D33089-6588-467C-AC10-CADEBDE3AE07}" type="pres">
      <dgm:prSet presAssocID="{95DCC0D6-B342-4730-AA27-DE1E702BAF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6DFCDE-7A4B-4921-9877-04623C519254}" type="pres">
      <dgm:prSet presAssocID="{95DCC0D6-B342-4730-AA27-DE1E702BAF2C}" presName="cycle" presStyleCnt="0"/>
      <dgm:spPr/>
    </dgm:pt>
    <dgm:pt modelId="{C39673B5-D27C-4082-A12E-6E7E5C4E4A8A}" type="pres">
      <dgm:prSet presAssocID="{8A174F09-84A3-4659-AE71-CFBA870DFD8A}" presName="nodeFirstNode" presStyleLbl="node1" presStyleIdx="0" presStyleCnt="9" custScaleX="133419" custScaleY="157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EEC7E-1127-4B7A-84D3-C810158F0241}" type="pres">
      <dgm:prSet presAssocID="{377BFB4D-8570-41E2-A3B6-F99914B48AB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0A51E6E-20BB-4612-BEE8-FCAC311B4C81}" type="pres">
      <dgm:prSet presAssocID="{82E3B720-3A1F-4671-B569-0C8E2F563CE9}" presName="nodeFollowingNodes" presStyleLbl="node1" presStyleIdx="1" presStyleCnt="9" custScaleX="145030" custScaleY="152421" custRadScaleRad="127645" custRadScaleInc="49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5F434-C55D-4D78-ACC7-7BD142F40A93}" type="pres">
      <dgm:prSet presAssocID="{2B87C674-D229-4F85-814F-5503BEB29728}" presName="nodeFollowingNodes" presStyleLbl="node1" presStyleIdx="2" presStyleCnt="9" custScaleX="148163" custScaleY="133465" custRadScaleRad="141580" custRadScaleInc="7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40B21-7D40-4059-9C7B-447DE4570EAD}" type="pres">
      <dgm:prSet presAssocID="{1F90217F-6F80-4497-9F03-B6C4C4BBBC36}" presName="nodeFollowingNodes" presStyleLbl="node1" presStyleIdx="3" presStyleCnt="9" custScaleX="139064" custScaleY="126249" custRadScaleRad="103323" custRadScaleInc="-38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5D76B-A96A-4650-87CD-C90ACA4C8C78}" type="pres">
      <dgm:prSet presAssocID="{92D550B6-A29C-4938-A95B-75D23CA27167}" presName="nodeFollowingNodes" presStyleLbl="node1" presStyleIdx="4" presStyleCnt="9" custScaleX="195123" custScaleY="128655" custRadScaleRad="99683" custRadScaleInc="-54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ACBF0-FD55-46FE-BF4D-BB6766523512}" type="pres">
      <dgm:prSet presAssocID="{7AE0B912-C90B-48EA-9279-D123B082E503}" presName="nodeFollowingNodes" presStyleLbl="node1" presStyleIdx="5" presStyleCnt="9" custScaleX="166274" custScaleY="133412" custRadScaleRad="94566" custRadScaleInc="42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F8BE9-B666-4F6B-ADC1-B91D2E25E678}" type="pres">
      <dgm:prSet presAssocID="{5430314C-AB50-4A4D-BDC3-7A74F6758594}" presName="nodeFollowingNodes" presStyleLbl="node1" presStyleIdx="6" presStyleCnt="9" custScaleX="135950" custScaleY="129175" custRadScaleRad="102845" custRadScaleInc="35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D2099-81E0-4C08-B042-D7DAB6493B8D}" type="pres">
      <dgm:prSet presAssocID="{C621D258-DCC0-4DF2-9056-B99B2679DC4F}" presName="nodeFollowingNodes" presStyleLbl="node1" presStyleIdx="7" presStyleCnt="9" custScaleX="155302" custScaleY="130253" custRadScaleRad="142022" custRadScaleInc="-3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8FD5B-219A-45D9-8206-B17313E4B6A6}" type="pres">
      <dgm:prSet presAssocID="{5D0BB1C3-22BE-418A-A74F-889AC469D79D}" presName="nodeFollowingNodes" presStyleLbl="node1" presStyleIdx="8" presStyleCnt="9" custScaleX="146156" custScaleY="143628" custRadScaleRad="129173" custRadScaleInc="-50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3A0B7-4E23-45D8-99A6-ECD5405ABA91}" type="presOf" srcId="{377BFB4D-8570-41E2-A3B6-F99914B48ABA}" destId="{B60EEC7E-1127-4B7A-84D3-C810158F0241}" srcOrd="0" destOrd="0" presId="urn:microsoft.com/office/officeart/2005/8/layout/cycle3"/>
    <dgm:cxn modelId="{6E19D789-1D73-4E50-A2DE-E83159FBAA02}" srcId="{95DCC0D6-B342-4730-AA27-DE1E702BAF2C}" destId="{82E3B720-3A1F-4671-B569-0C8E2F563CE9}" srcOrd="1" destOrd="0" parTransId="{B74E3E4E-88B8-4339-A8C8-AEE922DDC68E}" sibTransId="{CAC7D8A9-C25E-47D4-8E09-970437B047F2}"/>
    <dgm:cxn modelId="{3995906C-5B40-4FE5-A02D-9BB8B5019300}" srcId="{95DCC0D6-B342-4730-AA27-DE1E702BAF2C}" destId="{C621D258-DCC0-4DF2-9056-B99B2679DC4F}" srcOrd="7" destOrd="0" parTransId="{2B0E90CD-F07E-4760-BE13-D041A07D3AEF}" sibTransId="{85FB3966-92B6-4DCA-8A53-FFE7D8530E3F}"/>
    <dgm:cxn modelId="{99E6E378-8239-4E85-AE73-56D0655FC321}" type="presOf" srcId="{7AE0B912-C90B-48EA-9279-D123B082E503}" destId="{121ACBF0-FD55-46FE-BF4D-BB6766523512}" srcOrd="0" destOrd="0" presId="urn:microsoft.com/office/officeart/2005/8/layout/cycle3"/>
    <dgm:cxn modelId="{BAFE7C2B-5ED8-40C0-843D-8D2E5CB05266}" type="presOf" srcId="{95DCC0D6-B342-4730-AA27-DE1E702BAF2C}" destId="{F5D33089-6588-467C-AC10-CADEBDE3AE07}" srcOrd="0" destOrd="0" presId="urn:microsoft.com/office/officeart/2005/8/layout/cycle3"/>
    <dgm:cxn modelId="{6C206FEF-2EE7-4A1C-9383-7A5308175529}" type="presOf" srcId="{8A174F09-84A3-4659-AE71-CFBA870DFD8A}" destId="{C39673B5-D27C-4082-A12E-6E7E5C4E4A8A}" srcOrd="0" destOrd="0" presId="urn:microsoft.com/office/officeart/2005/8/layout/cycle3"/>
    <dgm:cxn modelId="{DF84D8F3-E1D8-49B9-B10E-E31890775930}" srcId="{95DCC0D6-B342-4730-AA27-DE1E702BAF2C}" destId="{5430314C-AB50-4A4D-BDC3-7A74F6758594}" srcOrd="6" destOrd="0" parTransId="{42C9DF13-F17C-452F-A7D5-3D743F834633}" sibTransId="{31E20E6C-6D79-4C8D-94A5-349BE88DA4B6}"/>
    <dgm:cxn modelId="{CA8EEFA8-C510-4D0C-9342-99E62D590430}" srcId="{95DCC0D6-B342-4730-AA27-DE1E702BAF2C}" destId="{7AE0B912-C90B-48EA-9279-D123B082E503}" srcOrd="5" destOrd="0" parTransId="{1015BCAC-2BC9-4BDF-9FE8-1D87A2AB2116}" sibTransId="{C0FF27D6-4A90-4C62-9D31-8A60E69C5462}"/>
    <dgm:cxn modelId="{2F27E407-AB5B-4A95-A6E6-B2AD89BE4A91}" srcId="{95DCC0D6-B342-4730-AA27-DE1E702BAF2C}" destId="{8A174F09-84A3-4659-AE71-CFBA870DFD8A}" srcOrd="0" destOrd="0" parTransId="{4F16B729-6922-4A1D-8926-B007B3B32474}" sibTransId="{377BFB4D-8570-41E2-A3B6-F99914B48ABA}"/>
    <dgm:cxn modelId="{D53B5876-B415-4A90-9B1D-A9C4961BF287}" type="presOf" srcId="{1F90217F-6F80-4497-9F03-B6C4C4BBBC36}" destId="{AC140B21-7D40-4059-9C7B-447DE4570EAD}" srcOrd="0" destOrd="0" presId="urn:microsoft.com/office/officeart/2005/8/layout/cycle3"/>
    <dgm:cxn modelId="{60CA683F-0457-4D29-A782-3AFC4B07BA10}" srcId="{95DCC0D6-B342-4730-AA27-DE1E702BAF2C}" destId="{92D550B6-A29C-4938-A95B-75D23CA27167}" srcOrd="4" destOrd="0" parTransId="{18F5317E-8538-4B87-9C87-28D4923FB2C5}" sibTransId="{C6EF89DC-E3CA-4747-B5C1-46DCD993741B}"/>
    <dgm:cxn modelId="{69E37E27-AFA8-46F2-B44B-3F5F1BD7F20B}" type="presOf" srcId="{92D550B6-A29C-4938-A95B-75D23CA27167}" destId="{4C15D76B-A96A-4650-87CD-C90ACA4C8C78}" srcOrd="0" destOrd="0" presId="urn:microsoft.com/office/officeart/2005/8/layout/cycle3"/>
    <dgm:cxn modelId="{91946670-FF50-4F39-8C1F-D854FA8C4212}" type="presOf" srcId="{C621D258-DCC0-4DF2-9056-B99B2679DC4F}" destId="{B44D2099-81E0-4C08-B042-D7DAB6493B8D}" srcOrd="0" destOrd="0" presId="urn:microsoft.com/office/officeart/2005/8/layout/cycle3"/>
    <dgm:cxn modelId="{C7C100FA-47F7-4E6A-9448-A9B7CCC60FC3}" type="presOf" srcId="{2B87C674-D229-4F85-814F-5503BEB29728}" destId="{D085F434-C55D-4D78-ACC7-7BD142F40A93}" srcOrd="0" destOrd="0" presId="urn:microsoft.com/office/officeart/2005/8/layout/cycle3"/>
    <dgm:cxn modelId="{31832088-2728-4B71-967F-E46FD0AF94A2}" type="presOf" srcId="{82E3B720-3A1F-4671-B569-0C8E2F563CE9}" destId="{D0A51E6E-20BB-4612-BEE8-FCAC311B4C81}" srcOrd="0" destOrd="0" presId="urn:microsoft.com/office/officeart/2005/8/layout/cycle3"/>
    <dgm:cxn modelId="{C4F058AD-92A7-4137-8B76-40FD344073B8}" type="presOf" srcId="{5D0BB1C3-22BE-418A-A74F-889AC469D79D}" destId="{6C18FD5B-219A-45D9-8206-B17313E4B6A6}" srcOrd="0" destOrd="0" presId="urn:microsoft.com/office/officeart/2005/8/layout/cycle3"/>
    <dgm:cxn modelId="{623019A3-30B9-4CA1-96D3-E15FD002C944}" srcId="{95DCC0D6-B342-4730-AA27-DE1E702BAF2C}" destId="{5D0BB1C3-22BE-418A-A74F-889AC469D79D}" srcOrd="8" destOrd="0" parTransId="{E9B59666-5F03-4F76-9585-A37929AB3F05}" sibTransId="{43B4ADD9-A7D5-43FB-B729-4DCE753616D6}"/>
    <dgm:cxn modelId="{FEF024EB-6494-47F6-9119-D768C5CF3909}" srcId="{95DCC0D6-B342-4730-AA27-DE1E702BAF2C}" destId="{2B87C674-D229-4F85-814F-5503BEB29728}" srcOrd="2" destOrd="0" parTransId="{C4FD03CF-DD83-4D90-89AE-4A57C6B29333}" sibTransId="{AF8BD3FE-45C4-4522-A8EE-D86C0A09750F}"/>
    <dgm:cxn modelId="{0FC6446C-4C3C-4180-9D7D-213C86C5161E}" type="presOf" srcId="{5430314C-AB50-4A4D-BDC3-7A74F6758594}" destId="{B11F8BE9-B666-4F6B-ADC1-B91D2E25E678}" srcOrd="0" destOrd="0" presId="urn:microsoft.com/office/officeart/2005/8/layout/cycle3"/>
    <dgm:cxn modelId="{FB928BEF-0015-4C29-B21C-13652107196F}" srcId="{95DCC0D6-B342-4730-AA27-DE1E702BAF2C}" destId="{1F90217F-6F80-4497-9F03-B6C4C4BBBC36}" srcOrd="3" destOrd="0" parTransId="{5FE5BEBF-5256-4AFD-91B7-84B7A342A846}" sibTransId="{0B3AFB8D-9B66-4D59-BA9B-AE232974E7EA}"/>
    <dgm:cxn modelId="{9DCBD44D-3A91-4FDF-B59A-02795F7E38C0}" type="presParOf" srcId="{F5D33089-6588-467C-AC10-CADEBDE3AE07}" destId="{0E6DFCDE-7A4B-4921-9877-04623C519254}" srcOrd="0" destOrd="0" presId="urn:microsoft.com/office/officeart/2005/8/layout/cycle3"/>
    <dgm:cxn modelId="{06FF1E54-34CB-434E-A4AC-2A9362AB8EB8}" type="presParOf" srcId="{0E6DFCDE-7A4B-4921-9877-04623C519254}" destId="{C39673B5-D27C-4082-A12E-6E7E5C4E4A8A}" srcOrd="0" destOrd="0" presId="urn:microsoft.com/office/officeart/2005/8/layout/cycle3"/>
    <dgm:cxn modelId="{5C21D8B9-72FE-447A-8F59-037112F408FF}" type="presParOf" srcId="{0E6DFCDE-7A4B-4921-9877-04623C519254}" destId="{B60EEC7E-1127-4B7A-84D3-C810158F0241}" srcOrd="1" destOrd="0" presId="urn:microsoft.com/office/officeart/2005/8/layout/cycle3"/>
    <dgm:cxn modelId="{95883CD8-24E9-4066-8A0E-E0AE2B5751F1}" type="presParOf" srcId="{0E6DFCDE-7A4B-4921-9877-04623C519254}" destId="{D0A51E6E-20BB-4612-BEE8-FCAC311B4C81}" srcOrd="2" destOrd="0" presId="urn:microsoft.com/office/officeart/2005/8/layout/cycle3"/>
    <dgm:cxn modelId="{7BCDCF08-E3D9-4043-9DC1-BF87F2E780C7}" type="presParOf" srcId="{0E6DFCDE-7A4B-4921-9877-04623C519254}" destId="{D085F434-C55D-4D78-ACC7-7BD142F40A93}" srcOrd="3" destOrd="0" presId="urn:microsoft.com/office/officeart/2005/8/layout/cycle3"/>
    <dgm:cxn modelId="{7CF12A0D-3501-486A-A336-3826727371E6}" type="presParOf" srcId="{0E6DFCDE-7A4B-4921-9877-04623C519254}" destId="{AC140B21-7D40-4059-9C7B-447DE4570EAD}" srcOrd="4" destOrd="0" presId="urn:microsoft.com/office/officeart/2005/8/layout/cycle3"/>
    <dgm:cxn modelId="{BA3D1840-B8CA-4203-B2EE-61BC08EBEA4D}" type="presParOf" srcId="{0E6DFCDE-7A4B-4921-9877-04623C519254}" destId="{4C15D76B-A96A-4650-87CD-C90ACA4C8C78}" srcOrd="5" destOrd="0" presId="urn:microsoft.com/office/officeart/2005/8/layout/cycle3"/>
    <dgm:cxn modelId="{F9CCEFE4-6BF6-4F5A-B1B1-1674C9141091}" type="presParOf" srcId="{0E6DFCDE-7A4B-4921-9877-04623C519254}" destId="{121ACBF0-FD55-46FE-BF4D-BB6766523512}" srcOrd="6" destOrd="0" presId="urn:microsoft.com/office/officeart/2005/8/layout/cycle3"/>
    <dgm:cxn modelId="{F5ED667C-8FDB-427A-ADBA-902170F91186}" type="presParOf" srcId="{0E6DFCDE-7A4B-4921-9877-04623C519254}" destId="{B11F8BE9-B666-4F6B-ADC1-B91D2E25E678}" srcOrd="7" destOrd="0" presId="urn:microsoft.com/office/officeart/2005/8/layout/cycle3"/>
    <dgm:cxn modelId="{0552841C-19B4-4FFE-8654-40BC205FDE93}" type="presParOf" srcId="{0E6DFCDE-7A4B-4921-9877-04623C519254}" destId="{B44D2099-81E0-4C08-B042-D7DAB6493B8D}" srcOrd="8" destOrd="0" presId="urn:microsoft.com/office/officeart/2005/8/layout/cycle3"/>
    <dgm:cxn modelId="{BCC87765-5778-41C8-AA7E-EC9E264BBCD9}" type="presParOf" srcId="{0E6DFCDE-7A4B-4921-9877-04623C519254}" destId="{6C18FD5B-219A-45D9-8206-B17313E4B6A6}" srcOrd="9" destOrd="0" presId="urn:microsoft.com/office/officeart/2005/8/layout/cycle3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EEC7E-1127-4B7A-84D3-C810158F0241}">
      <dsp:nvSpPr>
        <dsp:cNvPr id="0" name=""/>
        <dsp:cNvSpPr/>
      </dsp:nvSpPr>
      <dsp:spPr>
        <a:xfrm>
          <a:off x="3053123" y="-108469"/>
          <a:ext cx="5801834" cy="5801834"/>
        </a:xfrm>
        <a:prstGeom prst="circularArrow">
          <a:avLst>
            <a:gd name="adj1" fmla="val 5544"/>
            <a:gd name="adj2" fmla="val 330680"/>
            <a:gd name="adj3" fmla="val 14338996"/>
            <a:gd name="adj4" fmla="val 1705196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673B5-D27C-4082-A12E-6E7E5C4E4A8A}">
      <dsp:nvSpPr>
        <dsp:cNvPr id="0" name=""/>
        <dsp:cNvSpPr/>
      </dsp:nvSpPr>
      <dsp:spPr>
        <a:xfrm>
          <a:off x="4938566" y="-170110"/>
          <a:ext cx="2030949" cy="1196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Гражданское воспитание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6981" y="-111695"/>
        <a:ext cx="1914119" cy="1079805"/>
      </dsp:txXfrm>
    </dsp:sp>
    <dsp:sp modelId="{D0A51E6E-20BB-4612-BEE8-FCAC311B4C81}">
      <dsp:nvSpPr>
        <dsp:cNvPr id="0" name=""/>
        <dsp:cNvSpPr/>
      </dsp:nvSpPr>
      <dsp:spPr>
        <a:xfrm>
          <a:off x="7522215" y="638863"/>
          <a:ext cx="2207695" cy="11601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Духовно-нравственное воспитание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78847" y="695495"/>
        <a:ext cx="2094431" cy="1046838"/>
      </dsp:txXfrm>
    </dsp:sp>
    <dsp:sp modelId="{D085F434-C55D-4D78-ACC7-7BD142F40A93}">
      <dsp:nvSpPr>
        <dsp:cNvPr id="0" name=""/>
        <dsp:cNvSpPr/>
      </dsp:nvSpPr>
      <dsp:spPr>
        <a:xfrm>
          <a:off x="8299942" y="1942480"/>
          <a:ext cx="2255387" cy="1015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воспитание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9530" y="1992068"/>
        <a:ext cx="2156211" cy="916648"/>
      </dsp:txXfrm>
    </dsp:sp>
    <dsp:sp modelId="{AC140B21-7D40-4059-9C7B-447DE4570EAD}">
      <dsp:nvSpPr>
        <dsp:cNvPr id="0" name=""/>
        <dsp:cNvSpPr/>
      </dsp:nvSpPr>
      <dsp:spPr>
        <a:xfrm>
          <a:off x="7350513" y="3134842"/>
          <a:ext cx="2116879" cy="960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Трудовое воспитание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97420" y="3181749"/>
        <a:ext cx="2023065" cy="867088"/>
      </dsp:txXfrm>
    </dsp:sp>
    <dsp:sp modelId="{4C15D76B-A96A-4650-87CD-C90ACA4C8C78}">
      <dsp:nvSpPr>
        <dsp:cNvPr id="0" name=""/>
        <dsp:cNvSpPr/>
      </dsp:nvSpPr>
      <dsp:spPr>
        <a:xfrm>
          <a:off x="6039952" y="4313900"/>
          <a:ext cx="2970228" cy="97921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адаптации обучающихся к изменяющимся условия социальной и природной среды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7753" y="4361701"/>
        <a:ext cx="2874626" cy="883613"/>
      </dsp:txXfrm>
    </dsp:sp>
    <dsp:sp modelId="{121ACBF0-FD55-46FE-BF4D-BB6766523512}">
      <dsp:nvSpPr>
        <dsp:cNvPr id="0" name=""/>
        <dsp:cNvSpPr/>
      </dsp:nvSpPr>
      <dsp:spPr>
        <a:xfrm>
          <a:off x="3340494" y="4306957"/>
          <a:ext cx="2531079" cy="10154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Ценности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научного познания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0063" y="4356526"/>
        <a:ext cx="2431941" cy="916283"/>
      </dsp:txXfrm>
    </dsp:sp>
    <dsp:sp modelId="{B11F8BE9-B666-4F6B-ADC1-B91D2E25E678}">
      <dsp:nvSpPr>
        <dsp:cNvPr id="0" name=""/>
        <dsp:cNvSpPr/>
      </dsp:nvSpPr>
      <dsp:spPr>
        <a:xfrm>
          <a:off x="2486725" y="3157174"/>
          <a:ext cx="2069477" cy="983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Экологическое воспитание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4720" y="3205169"/>
        <a:ext cx="1973487" cy="887182"/>
      </dsp:txXfrm>
    </dsp:sp>
    <dsp:sp modelId="{B44D2099-81E0-4C08-B042-D7DAB6493B8D}">
      <dsp:nvSpPr>
        <dsp:cNvPr id="0" name=""/>
        <dsp:cNvSpPr/>
      </dsp:nvSpPr>
      <dsp:spPr>
        <a:xfrm>
          <a:off x="1298402" y="1876650"/>
          <a:ext cx="2364059" cy="991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Эстетическое воспитание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6797" y="1925045"/>
        <a:ext cx="2267269" cy="894587"/>
      </dsp:txXfrm>
    </dsp:sp>
    <dsp:sp modelId="{6C18FD5B-219A-45D9-8206-B17313E4B6A6}">
      <dsp:nvSpPr>
        <dsp:cNvPr id="0" name=""/>
        <dsp:cNvSpPr/>
      </dsp:nvSpPr>
      <dsp:spPr>
        <a:xfrm>
          <a:off x="2125005" y="672354"/>
          <a:ext cx="2224836" cy="1093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Патриотическое воспитание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8370" y="725719"/>
        <a:ext cx="2118106" cy="986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4-10-29T15:25:58.49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0 284 0,'0'-31'156,"31"0"-156,0 31 0,0 0 0,0 0 16,31 0-16,-31 0 0,0 0 0,31-31 0,-31 31 0,31 0 0,-31-31 16,0 31-16,31 0 0,0 0 0,-31 0 0,31 0 0,-31-31 0,31 31 0,0 0 31,-31 0-31,30 0 0,1 0 0,31 0 0,-62 0 0,31 0 0,-31 0 0,31 0 15,-31 0-15,0 0 0,0 0 0,31 0 0,-31 0 0,0 0 0,0 0 0,31 0 16,-31 0-16,0 0 0,31 0 0,-31 0 0,0 0 0,0 0 0,0 0 0,0 0 16,0 0-16,0 0 0,31 0 0,-31 0 15,0 0-15,0 0 0,0 0 0,0 0 0,0 0 16,-1 0-16,1 0 0,0 0 0,31 0 0,-31 0 0,0 0 0,0 0 0,0 0 0,0 0 16,0 0-16,0 0 0,0 0 0,0 0 0,0 0 15,0 0 1,0 0-16,0 0 0,31 0 0,-31 0 0,31 0 0,-31 0 0,0 0 15,0 0-15,0 0 0,0 0 0,0 0 0,31 0 0,-31 0 0,0 0 0,31 0 16,-31 0-16,0 0 0,0 0 0,0 0 0,0 0 0,0 0 0,-1 0 16,1 0-16,0 0 0,0 0 0,31 0 0,-31 0 15,0 0-15,0 0 0,0 0 0,0 0 0,0 0 16,0 0-16,0 0 0,0 0 0,0 0 0,0 0 0,0 0 16,0 0-16,0 0 15,0 0-15,0 0 0,0 0 16,0 0-16,0 0 0,0 0 15,-31-31-15,31 31 0,0 0 0,0 0 0,0 0 0,0 0 16,0 0-16,0 0 0,0 0 0,0 0 0,0 0 0,0 0 16,0 0-16,0 0 0,0 0 0,0 0 15,-1 0-15,1 0 0,0 0 0,0 0 0,0 0 16,0 0-16,0 0 0,0 0 16,0 0-16,0 0 0,0 0 0,0 0 15,0 0-15,0 0 0,0 0 16,0 0-16,0 0 15,0 0-15,0 0 16,0 0-16,0 0 0,0 0 0,0 0 16,0 0-16,0 0 0,0 0 0,0 0 15,0 0-15,0 0 0,0 0 16,0 0-16,0 0 0,0 0 0,0 0 16,0 0-16,0 0 0,0 0 15,0 0-15,0 0 0,0 0 0,0 0 0,-1 0 16,1 0-16,0 0 0,0 0 0,0 0 0,0 0 15,0 0-15,0 0 0,0 0 0,0 0 0,0 0 0,0 0 16,31 0-16,-31 0 0,0 0 0,0 0 0,0 0 16,0 0-16,0 0 0,0 0 0,0 0 0,0 0 15,0 0-15,0 0 0,0 0 0,0 0 0,0 0 0,0 0 16,0 0-16,31 0 0,-31 0 0,0 0 16,0 0-16,0 0 0,0 0 0,0 0 0,0 0 15,0 0-15,0 0 0,-1 0 0,-30-31 0,31 31 0,0 0 31,0 0-31,0-31 0,0 31 16,0 0-16,0 0 0,0 0 0,0 0 16,0 0-16,0 0 0,0 0 0,0 0 0,0 0 0,0 0 15,0 0-15,0 0 0,0 0 0,0 0 16,0 0-16,0 0 0,0 0 0,0 0 0,0 0 16,0 0-16,0 0 0,31 0 0,-31 0 0,0 0 15,0 0-15,0 0 0,0 0 0,0 0 0,0 0 0,0 0 0,31 0 16,-31 0-16,0 0 0,-1 0 0,1 0 0,0 0 0,0 0 15,31 0-15,-31 0 0,0 0 0,31 0 0,-31 0 0,31 0 16,-31 0-16,0 0 0,0 0 0,0 0 0,0 0 0,0 0 0,0 0 0,0 0 0,0 0 16,0 0-16,0 0 0,0 0 0,0 0 0,0 0 0,0 0 15,0 0-15,0 0 0,0 0 0,0 0 0,0 0 16,0 0-16,0 0 0,0 0 16,0 0-16,0 0 0,0 0 15,0 0-15,0 0 16,-1 0-1,1 0-15,0 0 0,0 0 16,0 0-16,0 0 16,0 0-16,0 0 0,0 0 15,0 0-15,0 0 0,0 0 16,0 0-16,0 0 0,0 0 16,0 0-16,0 0 0,0 0 0,0 0 15,0 0-15,0 0 0,0 0 0,0 0 16,0 0-16,0 0 0,0 0 0,0 0 15,0 0-15,0 0 157,0 0-157,0 0 0,0 0 15,0 0-15,0 0 0,0 0 16,0 0-16,0 0 0,0-31 16,0 31-16,0 0 0,0 0 15,-1 0-15,1 0 0,0 0 16,0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4-10-29T15:37:27.15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0,'31'0'125,"0"0"-125,0 0 0,0 0 0,0 0 0,31 0 16,-32 0-16,1 0 0,0 0 0,0 0 0,0 0 0,0 0 0,0 0 0,0 0 0,0 0 15,31 0-15,-31 0 0,0 0 0,0 0 0,62 0 0,-62 0 0,0 0 16,31 0-16,0 0 0,-31 0 0,0 0 0,0 0 0,31 0 0,-1 0 0,-30 0 16,0 0-16,31 0 0,62 0 0,-93 0 0,0 0 0,0 0 0,30 0 15,-30 0-15,0 0 0,31 0 0,-31 0 0,0 0 0,0 0 0,0 0 0,0 0 16,0 0-16,31 0 0,-31 0 0,0 0 0,0 0 0,31 0 0,0 0 15,-31 0-15,0 0 0,31 0 0,-31 0 0,0 0 16,0 0-16,0 0 0,0 0 0,0 0 0,0 0 0,31 0 0,-31 0 16,0 0-16,0 0 0,0 0 0,0 0 0,0 0 15,0 0-15,-1 0 0,1 0 0,0 0 0,0 0 0,0 0 16,31 0-16,-31 0 0,0 0 0,0 0 0,0 0 16,0 0-16,31 0 0,-31 0 0,0 0 0,-1 0 0,32 0 0,-31 0 15,0 0-15,31 0 0,0 0 0,-31 0 0,31 0 31,-31 0-31,31 0 0,-31 0 0,0 0 0,0 0 16,0 0-16,0 0 0,0 0 0,0 0 0,0 0 0,0 0 16,0 0-16,-1 0 0,1 0 0,0 0 0,0 0 15,0 0-15,0 0 0,0 0 16,0 0-16,0 0 0,0 0 47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4-10-29T15:38:59.021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1 55 0,'31'0'172,"0"0"-172,0 0 0,0 0 16,0 0-16,0 0 0,0 0 0,0 0 0,0 0 0,0 0 16,0 0-16,0 0 0,0 0 0,0 0 0,0 0 0,31 0 15,-31 0-15,0 0 0,0 0 0,0 0 0,0 0 16,0 0-16,0 0 0,0 0 0,0 0 0,0 0 15,0 0-15,0 0 0,0 0 0,0 0 16,0 0-16,0 0 0,0 0 0,-1 0 16,32 0-16,-31 0 15,0 0-15,0 0 16,0 0-16,0 0 16,0 0-16,0 0 15,0 0-15,0 0 0,0 0 16,0 0-16,0 0 15,0 0-15,0 0 0,0 0 16,0 0-16,0 0 0,0 0 0,0 0 31,0 0-31,0 0 0,0 0 0,0 0 16,0 0-16,0 0 0,0 0 0,0 0 16,0 0-16,0 0 0,0 0 0,0 0 15,0 0-15,0 0 0,0 0 16,0 0-16,0 0 0,0 0 0,0 0 15,-1 0-15,1 0 0,0 0 0,0 0 0,0 0 16,0 0-16,0 0 0,0 0 0,0 0 16,0 0-16,0 0 0,0 0 0,0 0 15,0 0-15,0 0 0,1 0 0,-1 0 0,0 0 0,0 0 16,0 0-16,0 0 0,0 0 0,0 0 0,0 0 0,0 0 16,0 0-16,0 0 0,0 0 0,0 0 0,0 0 0,0 0 15,0 0-15,0 0 0,0 0 0,31 0 0,-31 0 16,0 0-16,0 0 0,0 0 0,0 0 0,-1 0 15,1 0-15,0 0 0,0 0 0,0 0 0,0 0 16,0 0-16,0 0 0,0 0 0,0 0 0,0 0 16,0 0-16,0 0 0,0 0 0,0 0 15,0 0 1,0 0-16,0 0 0,0 0 0,0 0 16,0 0-16,0 0 0,0 0 0,0 0 15,0 0-15,0 0 0,0 0 0,0 0 16,0 0-16,0 0 0,0 0 0,0 0 15,0 0-15,0 0 0,0 0 0,0 0 16,0 0-16,0 0 0,0 0 0,0 0 16,0 0-16,-1 0 0,1 0 0,0 0 15,0 0-15,0 0 0,0 0 0,0 0 16,31 0-16,-31 0 0,31 0 16,-31 0-16,0 0 15,0 0-15,0 0 0,0 0 0,0 0 16,0 0-16,0 0 0,0 0 15,0 0-15,0 0 0,0 0 0,0 0 16,0 0-16,0 0 16,0 0-16,0 0 0,0 0 0,0 0 15,0 0-15,0 0 0,0 0 16,0 0-16,0 0 0,0 0 0,0 0 16,0 0-16,0 0 0,0 0 15,-1 0-15,1 0 0,0 0 0,0 0 16,0 0-16,0 0 15,0 0-15,0 0 0,0 0 0,0 0 16,0 0-16,0 0 0,0 0 0,31 0 16,-31 0-16,0 0 15,0 0-15,0 0 0,0 0 16,0 0-16,0 0 0,0 0 0,0 0 16,0 0-16,0 0 15,0 0-15,0 0 16,0 0-16,0 0 15,0 0-15,0 0 0,0 0 16,0 0-16,0 0 0,0 0 16,0 0-16,0 0 0,0 0 15,0 0-15,0 0 0,-1 0 16,1 0-16,0 0 0,0 0 16,0 0-16,0 0 0,0 0 15,0 0-15,0 0 0,0 0 0,0 0 0,0 0 16,0 0-16,0 0 0,0 0 0,0 0 15,0 0-15,0 0 0,0 0 0,0 0 16,0 0-16,0 0 0,0 0 0,0 0 16,0 0-16,0 0 0,0 0 0,0 0 15,0 0-15,0 0 0,0 0 16,0 0-16,1 0 0,-1 0 0,0 0 16,0 0-16,0 0 15,0 0-15,0 0 0,0 0 16,0 0-16,-1 0 15,1 0-15,0 31 0,0-31 0,0 0 16,0 0-16,0 0 0,0 0 16,-31 29-16,31-29 0,0 0 0,0 0 15,0 0-15,0 0 0,0 0 16,0 0-16,0 0 0,0 0 0,0 0 31,0 0-31,0 0 0,0 0 0,0 0 16,0 0-16,0 0 0,0 0 15,0 0-15,0 0 0,0 0 0,0 0 0,0 0 16,0 0-16,0 0 0,0 0 0,0 0 16,0 0-16,0 0 0,0 0 15,0 0-15,0 0 16,0 0-16,0 0 0,-1 0 0,1 0 16,0 0-16,0 0 15,0 0-15,0 0 0,0 0 0,0 0 16,0 0-1,0 0-15,0 0 0,0 0 16,0 0-16,0 0 16,0 0-16,0 0 0,0 0 15,0 0-15,0 0 0,0 0 16,0 0-16,0 0 31,0 0-31,0 0 0,0 0 16,0 0-16,0 0 0,0 0 0,0 0 15,0 0-15,0 0 16,0 0-16,0 0 0,0 0 0,0 0 0,0 0 16,0 0-16,0 0 15,0 0-15,0 0 0,0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4-10-29T15:50:17.375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0,'31'0'235,"0"0"-220,0 0-15,0 0 0,0 0 0,0 0 0,31 0 0,-31 0 16,0 0-16,0 0 0,0 0 0,0 0 0,0 0 0,0 0 16,0 0-16,0 0 0,0 0 0,30 0 0,-30 0 0,0 0 0,31 0 15,-31 0-15,31 0 0,-31 0 0,0 0 0,0 0 0,0 0 32,0 0-32,0 0 0,0 0 0,0 0 0,0 0 0,0 0 0,0 0 15,0 0-15,0 0 0,0 0 0,0 0 0,31 0 16,-31 0-16,31 0 0,-31 0 0,0 0 15,0 0-15,0 0 16,0 0 0,0 0-16,0 0 15,0 0-15,0 0 0,0 0 16,0 0-16,0 0 0,-1 0 0,1 0 16,0 0-16,0 0 0,0 0 15,0 0-15,0 0 0,0 0 0,0 0 16,0 0-16,0 0 0,0 0 0,0 0 15,0 0-15,0 0 0,0 0 0,0 0 16,0 0-16,0 0 0,0 0 16,0 0-16,0 0 15,0 0-15,0 0 0,0 0 16,0 0-16,0 0 0,0 0 31,0 0-31,0 0 0,0 0 0,0 0 16,0 0-16,0 0 0,0 0 15,0 0-15,0 0 0,0 0 16,0 0-16,0 0 0,0 0 0,-1 0 0,1 0 16,0 0-16,0 0 0,0 0 15,0 0-15,0 0 0,0 0 0,0 0 0,0 0 0,0 0 16,0 0-16,0 0 0,0 0 0,0 0 16,0 0-16,0 0 0,0 0 0,0 0 15,0 0-15,0 0 0,0 0 16,0 0-16,0 0 0,0 0 15,0 0-15,0 0 0,0 0 16,0 0-16,0 0 0,0 0 16,0 0-16,0 0 0,0 0 15,0 0-15,0 0 0,0 0 16,0 0-16,0 0 16,0 0-16,0 0 0,-1 0 15,1 0-15,0 0 0,0 0 16,0 0-16,0 0 15,0 0-15,0 0 0,0 0 16,0 0 0,0 0-16,0 0 15,0 0-15,0 0 16,0 0-16,0 0 16,0 0-1,0 0 1,0 0-16,0 0 15,0 0 1,0 0 0,0 0-1,0 0 1,0 0 0,0 0-1,0 0-15,0 0 16,0 0-1,0 0 1,0 0 0,0 0-1,0 0 1,0 0 0,0 0-1,0 0-15,0 0 16,0 0-1,0 0 17,0 0-17,0 0 1,-1 0 31,1 0 0,0 0-16,0 0 16,0 0 0,0 0 78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4-10-29T15:50:20.187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0 104 0,'31'0'110,"0"0"-95,0 0-15,0 0 0,0 0 0,31 0 0,-31 0 16,0 0-16,0 0 0,0 0 0,0 0 0,0 0 15,0 0-15,-1 0 16,1 0-16,0 0 0,31 0 0,-31 0 0,62 0 16,-31 0-16,-31 0 0,0 0 0,31 0 0,-31 0 0,31 0 15,-31 0-15,31 0 0,-31 0 0,31 0 0,0 0 0,-31 0 16,0 0-16,0 0 0,0 0 0,0 0 0,0 0 0,0 0 0,31 0 16,-31 0-16,0 0 0,0 0 0,0 0 0,0 0 0,0 0 15,30 0-15,-30 0 0,0 0 0,0 0 0,0 0 16,31 0-16,-31 0 0,0 0 0,0 0 0,0 0 15,31 0-15,-31 0 0,0 0 0,31 0 0,-31 0 16,31 0-16,-31 0 0,31 0 0,-31 0 0,0 0 16,0 0-16,0 0 0,0 0 0,0 0 0,0 0 0,0 0 0,0 0 0,31 0 15,-31 0-15,0 0 0,0 0 0,0 0 0,0 0 0,0 0 0,-1 0 0,32 0 16,-31 0-16,31 0 0,0 0 0,-31 0 16,0 0-16,0 0 0,0 0 0,0 0 0,0 0 0,0 0 0,0 0 0,0 0 15,0 0-15,0 0 0,31 0 0,-31 0 0,31 0 0,-31 0 16,0 0-16,0 0 0,0 0 0,0 0 15,0 0-15,0 0 0,0 0 0,0 0 0,0 0 0,0 0 16,0 0-16,0 0 0,0 0 0,0 0 0,0 0 0,0 0 16,-1 0-16,1-31 0,0 31 0,0 0 0,0 0 15,0 0-15,0 0 0,0 0 0,0 0 0,0 0 16,0 0-16,0 0 0,0 0 16,0 0-16,0 0 0,0 0 0,0 0 0,0 0 15,0 0-15,0 0 0,31 0 0,-31 0 16,0 0-16,0 0 0,0 0 0,0 0 15,0 0-15,0 0 0,0 0 0,0 0 0,0 0 16,0 0-16,0 0 0,0 0 0,0 0 0,0 0 16,0 0-16,0 0 0,0 0 0,0 0 0,-1 0 15,1 0-15,0 0 0,0 0 0,0 0 16,0 0-16,0 0 0,0 0 0,0 0 16,0 0-16,0 0 15,0 0 1,0 0-16,0 0 15,0 0-15,0 0 16,0 0-16,0 0 0,0 0 16,0 0-16,0 0 0,0 0 15,0 0-15,0 0 0,0 0 16,0 0-16,0 0 16,0 0-16,0 0 0,0 0 15,0 0-15,0 0 16,0 0-16,0 0 0,0 0 15,0 0-15,0 0 16,0 0-16,0 0 16,0 0-16,0 0 0,-1 0 15,1 0-15,0 0 16,0 0-16,0 0 0,0 0 16,0 0-16,0 0 0,0 0 15,0 0-15,0 0 0,0 0 16,0-31-16,0 31 0,0 0 15,0-31 1,0 31-16,0 0 0,0 0 16,0 0 15,0 0-31,0 0 16,0 0-1,0 0 1,0 0-16,0 0 15,0 0-15,0 0 16,0 0-16,0 0 16,0 0-1,0 0-15,0 0 16,0 0-16,0 0 16,0 0 15,0 0 203,0 0-171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4-10-29T15:50:23.126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0 120 0,'31'0'125,"0"0"-109,0 0-16,0 0 0,0 0 0,-1 0 0,1 0 0,0 0 0,0 0 0,0 0 15,31 0-15,-31 0 0,0 0 0,0 0 0,31 0 0,-31 0 0,0 0 0,31 0 16,-31 0-16,31 0 0,-31 0 0,31 0 0,0 0 0,-31 0 0,31 0 0,-31 0 15,31 0-15,31 0 0,-62 0 0,31 0 0,0 0 0,-31 0 0,61 0 0,-61 0 16,31 0-16,-31 0 0,31 0 0,31 0 0,-31 0 0,-31 0 0,0 0 16,31 0-16,0 0 0,0 0 0,-31 0 0,31 0 0,-31 0 0,31 0 0,-31 0 15,31 0-15,-31 0 0,31 0 0,0 0 0,-31 0 0,0 0 0,31 0 0,-31 0 0,0 0 0,30 0 0,1 0 0,-31 0 0,0 0 0,62 0 16,-62 0-16,0 0 0,31 0 0,-31 0 0,31 0 0,-31 0 0,31 0 16,-31 0-16,0 0 0,0 0 0,31 0 0,-31 0 0,0 0 0,31 0 0,-31 0 15,0 0-15,0 0 0,31 0 0,-31 0 0,0 0 0,31 0 0,-31 0 16,0 0-16,0 0 0,31 0 0,-32 0 0,1 0 0,0 0 0,31 0 15,31 0 1,-31 0-16,-31 0 0,0 0 0,31 0 0,-31 0 0,0 0 0,31 0 0,0 0 16,-31 0-16,0 0 0,31 0 0,0 0 0,-31 0 0,0 0 0,31 0 0,0 0 15,-31 0-15,0 0 0,31 0 0,0 0 0,-31 0 0,31 0 0,-32 0 0,32 0 0,0 0 16,-31 0-16,31 0 0,-31 0 0,31 0 0,-31 0 0,31 0 0,0 0 0,0 0 16,0 0-16,0 0 0,-31 0 0,31 0 0,0 0 0,0 0 0,0 0 0,0 0 0,-31 0 15,31 0-15,0 0 0,0 0 0,-31 0 0,-1 0 0,32 0 0,31 0 0,-62 0 16,0 0-16,31 0 0,0 0 0,0 0 0,0 0 0,-31 0 0,31 0 0,0 0 15,-31 0-15,31 0 0,-31 0 0,31 0 0,-31 0 0,0 0 0,0 0 16,31 0-16,-31 0 0,0 0 0,0 0 0,31 0 0,-31 0 0,0 0 0,31 0 16,-32 0-16,1 0 0,0 0 0,31 0 0,-31 0 0,0 0 0,0 0 0,0 0 0,0 0 0,31 0 15,-31 0-15,0-30 0,0 30 0,0 0 0,31 0 0,-31 0 16,0 0-16,0 0 0,0 0 0,0 0 0,0 0 0,0 0 0,0 0 0,0 0 16,0 0-16,0 0 0,0 0 0,0 0 0,0 0 0,0 0 0,0 0 0,0 0 15,0 0-15,0 0 0,0 0 0,0 0 0,0 0 0,0 0 0,-1 0 0,1 0 16,0 0-16,0 0 0,0 0 0,0 0 0,31 0 0,-31 0 0,0 0 0,31 0 15,-31 0-15,0 0 0,0 0 0,0 0 0,0 0 0,0 0 0,31 0 16,-31 0-16,0 0 0,31 0 0,-31 0 0,31 0 0,-31 0 0,0 0 16,0 0-16,31 0 0,-31 0 0,0 0 0,31 0 0,-31 0 0,0 0 15,0 0-15,0 0 0,30 0 0,-30 0 0,0 0 0,0 0 0,0 0 0,0 0 16,31 0-16,-31 0 0,0 0 0,0 0 0,31 0 0,-31 0 16,31 0-16,-31 0 0,0 0 0,0 0 0,0 0 0,31 0 31,-31 0-31,0 0 0,31 0 0,-31 0 0,0 0 15,31 0-15,-31 0 0,31 0 16,-31 0-16,0 0 0,31 0 0,-31 0 0,0 0 0,0 0 0,0 0 16,-1 0-16,1 0 0,0 0 0,0 0 0,0 0 15,0 0-15,0 0 0,0 0 0,0 0 0,0 0 16,0 0-16,0 0 0,0 0 16,0 0-16,0 0 0,0 0 0,0 0 0,0 0 15,0 0-15,0 0 16,0 0-16,0 0 0,0 0 0,0 0 15,0 0-15,0 0 0,0 0 0,0 0 16,0 0-16,0 0 0,0 0 0,0 0 0,0 0 16,0 0-16,0 0 0,0 0 0,0 0 15,0 0-15,0 0 0,0 0 0,0 0 16,-1 0-16,1 0 0,0 0 0,0 0 16,0 0-16,0 0 0,0 0 0,0 0 15,0 0-15,0 0 0,0 0 16,0 0-16,0 0 0,0 0 0,0 0 15,0 0-15,0 0 0,0 0 16,0 0-16,0 0 0,0 0 16,0 0-16,0 0 0,0 0 15,0 0-15,0 0 0,0 0 16,0 0-16,0 0 0,0 0 16,0 0-16,0 0 0,0 0 0,0 0 0,0 0 15,0 0-15,0 0 0,0 0 16,0 0-1,0 0-15,0 0 16,-1 0-16,1 0 0,0 0 16,0 0-16,0 0 0,0 0 15,0 0-15,0 0 0,0 0 0,0 0 16,0 0-16,0 0 0,0 0 16,0 0-16,0 0 0,-31-30 0,31 30 0,0 0 15,0 0-15,0 0 0,0 0 16,0 0-16,0 0 15,0 0-15,-31-30 0,31 30 16,0 0-16,0 0 0,0 0 0,0 0 16,0 0-1,0 0-15,0 0 16,0 0-16,0 0 0,0 0 16,0 0-16,0 0 0,0 0 15,0 0-15,0 0 0,0 0 0,0 0 31,-1 0-31,1 0 16,0-31-16,0 31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4-10-29T15:50:25.558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97 0,'31'0'172,"-31"-31"-172,62 31 0,-32 0 0,1 0 16,0 0-16,0 0 0,0 0 0,31 0 0,-31 0 0,31 0 0,-31 0 15,0 0-15,31 0 0,0 0 0,-31 0 0,31 0 0,-31 0 0,31 0 0,31 0 16,-62 0-16,31 0 0,-31 0 0,31 0 0,0 0 0,0 0 0,0 0 0,0 0 16,0 0-16,-1 0 0,1 0 0,31 0 0,-31 0 0,-31 0 0,31 0 15,0 0-15,0 0 0,0 0 0,-31 0 0,31 0 0,0 0 0,0 0 0,0 0 16,-31 0-16,31 0 0,0 0 0,0 0 0,-31 0 0,31 0 0,0 0 0,-31 0 0,30 0 16,1 0-16,0 0 0,-31 0 0,31 0 0,0 0 0,-31 0 0,0 0 0,0 0 15,31 0-15,-31 0 0,0 0 0,31 0 0,-31 0 0,31 0 0,-31 0 16,0 0-16,0 0 0,31 0 0,-31 0 0,0 0 0,0 0 0,0 0 0,0 0 15,0 0-15,0 0 0,0 0 0,0 0 0,0 0 0,0 0 0,31 0 0,-31 0 16,-1 0-16,1 0 0,31 0 0,-31 0 0,0 0 0,0 0 0,0 0 0,0 0 0,31 0 16,-31 0-16,31 0 0,-31 0 0,0 0 0,0 0 0,0 0 0,0 0 15,31 0-15,-31 0 0,31 0 0,-31 0 0,0 0 0,0 0 0,0 0 0,0 0 16,0 0-16,0 0 0,0 0 0,0 0 0,0 0 0,0 0 0,0 0 0,0 0 16,0 0-16,0 0 0,0 0 0,0 0 0,61 0 0,-61 0 0,0 0 15,0 0-15,0 0 0,0 0 0,0 0 0,0 0 0,0 0 0,31 0 16,-31 0-16,31 0 0,-31 0 0,0 0 0,0 0 15,0 0-15,0 0 0,0 0 0,0 0 0,0 0 32,0 0-32,0 0 0,0 0 0,0 0 0,0 0 0,0 0 15,0 0-15,0 0 0,0 0 0,0 0 0,0 0 16,0 0-16,31 0 0,-31 0 0,31 0 0,-32 0 16,1 0-16,0 0 0,0 0 0,0 0 15,0 0-15,0 0 0,0 0 16,0 0-16,0 0 0,0 0 15,0 0-15,0 0 0,0 0 16,0 0-16,0 0 0,0 0 16,0 0-16,0 0 0,0 0 0,0 0 15,0 0-15,0 0 16,0 0-16,0 0 0,0 0 16,0 0-16,0 0 15,0 0-15,0 0 0,0 0 31,0 0-31,0 0 16,0 0-16,0 0 0,0 0 16,0 0-16,0 0 0,0 0 15,0 0-15,0 0 0,-1 0 16,1 0-16,0 0 16,0 0-16,0 0 0,0 0 15,0 0-15,0 0 0,0 0 0,0 0 16,0 0-1,0 0-15,0 0 16,0 0-16,0 0 16,0-31-16,0 31 31,0 0-15,0 0-1,0 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4-10-29T15:50:29.710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0 252 0,'31'0'93,"0"0"-77,0 0-16,0 0 0,-1 0 16,1 0-16,0 0 0,0 0 0,0 0 0,0 0 0,0 0 15,0 0-15,0 0 0,0 0 0,31 0 0,-31 0 0,0 0 0,31 0 0,-31 0 0,0 0 16,31 0-16,0 0 0,-31 0 0,0 0 0,0 0 0,31 0 0,-31 0 0,31 0 0,-31 0 0,31 0 0,0 0 15,-31 0-15,31 0 0,-31 0 0,61 0 0,-61 0 0,0 0 0,0 0 0,62 0 16,-62 0-16,0 0 0,0 0 0,62 0 0,-62 0 0,0 0 0,0 0 0,31 0 0,-31 0 16,0 0-16,31 0 0,0 0 0,-31 0 0,0 0 0,0 0 0,31 0 0,-31 0 15,0 0-15,31 0 0,-31 0 0,0 0 0,0 0 0,0 0 0,0 0 0,0 0 0,31 0 16,-32 0-16,1 0 0,31 0 0,-31 0 0,31 0 0,-31 0 0,0 0 16,31 0-16,-31 0 0,31 0 0,-31 0 0,0 0 0,0 0 0,31 0 15,-31 0-15,0 0 0,31 0 0,-31 0 0,0 0 0,0 0 0,31 0 0,0 0 16,-31 0-16,0 0 0,31 0 0,0 0 0,-31-31 0,0 31 0,31 0 0,-31 0 15,30 0-15,-30 0 0,62 0 0,-62 0 0,0 0 0,31 0 0,-31 0 0,62 0 32,-62 0-32,31 0 0,0 0 0,-31 0 0,62 0 0,-62 0 0,31 0 0,0 0 15,-31 0-15,62 0 0,-31 0 0,-31 0 0,31 0 0,-31 0 0,62 0 0,-63 0 16,32 0-16,-31 0 0,0 0 0,31 0 0,0 0 0,-31 0 0,0 0 0,62 0 0,-62 0 0,0 0 16,31 0-16,0 0 0,-31 0 0,31 0 0,-31 0 0,31 0 0,0 0 0,-31 0 15,0 0-15,31 0 0,-31 0 0,31 0 0,-31 0 0,31 0 0,-31 0 0,0 0 0,0 0 16,30 0-16,-30 0 0,0 0 0,0 0 0,31 0 0,-31 0 0,0 0 0,31 0 15,-31 0-15,31 0 0,-31 0 0,31 0 0,-31 0 0,0 0 0,31 0 16,-31 0-16,0 0 0,0 0 0,0 0 0,0 0 0,0 0 16,0 0-16,0 0 0,0 0 0,0 0 0,0 0 0,0 0 0,0 0 15,0 0-15,0 0 0,0 0 0,0 0 0,0 0 0,61 0 16,-61 0-16,0 0 0,0 0 0,0 0 0,31 0 16,-31-31-16,0 31 0,0 0 0,0 0 0,0 0 15,31 0 1,-31 0-16,31 0 0,-31 0 0,0 0 15,0 0-15,0 0 0,0 0 0,0 0 0,0 0 0,0 0 16,0 0-16,0 0 0,0 0 0,0 0 0,0 0 16,0 0-16,0 0 0,0 0 0,0 0 0,0 0 15,0 0-15,0 0 0,0 0 16,0 0-16,0 0 0,0 0 0,-1 0 16,1 0-1,0 0-15,0 0 16,0 0 218,31 0-218,-31 0-16,0 0 15,0-31-15,0 31 0,0 0 0,0 0 0,0 0 16,0 0-16,0 0 0,0 0 0,0 0 0,0 0 0,0 0 0,0 0 16,0 0-16,0 0 0,0 0 0,0 0 0,0 0 0,0 0 0,0 0 15,0 0-15,0 0 0,0 0 0,31 0 16,-31 0-16,0 0 0,0 0 0,0 0 0,0 0 0,0 0 16,0 0-16,0 0 15,-1 0-15,1 0 0,0 0 0,0 0 16,0 0-16,0 0 0,0 0 15,0 0-15,0 0 0,0 0 0,0 0 32,0 0-32,0 0 0,0 0 0,0 0 15,0 0-15,0 0 0,0 0 0,0 0 0,0 0 16,0 0-16,0 0 0,31 0 0,-31 0 16,0 0-16,0 0 0,0 0 0,0 0 0,0 0 0,0 0 15,0 0-15,0 0 0,0 0 0,0-31 0,0 31 16,0 0-16,0 0 0,31 0 0,-31 0 0,-1 0 0,1 0 0,0 0 0,0 0 0,0 0 15,0 0-15,0 0 0,0 0 0,0 0 0,0 0 16,0 0-16,0 0 0,0 0 0,0 0 0,0 0 16,0 0-16,31 0 0,-31 0 0,0 0 15,0 0-15,0 0 0,0 0 0,0 0 16,0 0-16,0 0 0,0 0 0,0 0 0,0 0 0,31 0 16,-31 0-16,0 0 0,0 0 15,0 0-15,0 0 16,31 0-16,-31 0 0,0-31 0,0 31 15,-1 0-15,1 0 0,0 0 0,0 0 16,0 0-16,0 0 0,0 0 0,0 0 0,0 0 16,0 0-16,0 0 0,0 0 0,0 0 0,0 0 15,0 0-15,0 0 0,0 0 0,0 0 0,0 0 0,0 0 16,0 0-16,0 0 0,0 0 0,-31-31 0,31 31 0,0 0 16,0 0-16,0 0 0,0 0 15,0 0-15,0 0 0,0-31 16,0 31-16,-31-31 0,31 31 0,0 0 15,0 0-15,0 0 16,0 0-16,0 0 16,0 0-16,0 0 15,0 0 1,-1 0 0,1 0-1,0 0 235,0 0-250,0 0 0,0 0 16,0 0-1,0 0-15,0 0 0,0 0 0,0 0 0,0 0 16,0 0-16,0 0 0,0 0 0,0 0 16,0 0-16,0 0 0,0 0 0,0 0 15,0 0-15,0 0 0,0 0 0,0 0 16,0 0-16,0 0 0,0 0 16,0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4-10-29T15:50:32.614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0 165 0,'31'0'93,"-1"0"-93,1 0 0,0 0 0,0 0 16,0 0-16,0 0 0,0 0 0,0 0 0,31 0 0,-31 0 0,0 0 0,0 0 16,0 0-16,0 0 0,93 0 0,-93 0 0,62 0 0,-31 0 15,-31 0-15,31 0 16,0 0-16,0 0 0,0 0 0,0 0 0,0 0 0,0 0 0,-31 0 0,61-31 15,-30 31-15,-31-31 0,31 31 0,0 0 0,0 0 0,31 0 0,-31 0 0,0 0 16,0 0-16,0 0 0,31 0 0,-31 0 0,0 0 0,31 0 0,0 0 0,-31 0 16,0 0-16,-1 0 0,32 0 0,-31 0 0,0 0 0,0 0 0,0 0 0,31 0 15,0 0-15,-31 0 0,0 0 0,0 0 0,0 0 0,0 0 0,0 0 16,31 0-16,-31 0 0,0 0 0,0 0 0,0 0 0,-1 0 0,1 0 0,0 0 16,0 0-16,0 0 0,-31 0 0,31 0 0,0 0 0,0 0 0,0 0 0,-31 0 15,0 0-15,62 0 0,-62 0 0,0 0 0,0 0 0,62 0 0,-62 0 0,0 0 16,0 0-16,31 0 0,-31 0 0,0 0 0,31 0 0,-31 0 0,0 0 0,-1 0 15,32 0-15,-31 0 0,0 0 0,31 0 0,0 0 0,-31 0 0,0 0 0,0 0 16,31 0-16,-31 0 0,0 0 0,31 0 0,-31 0 0,0 0 0,0 0 16,31 0-16,-31 0 0,0 0 0,31 0 0,-31 0 0,31 0 0,-31 0 15,31 0-15,-31 0 0,31 0 0,-31 0 0,0 0 0,31 0 0,-31 0 0,-1 0 16,1 0-16,31 0 0,-31 0 0,0 0 0,31 0 0,-31 0 0,0 0 0,0 0 16,31 0-16,-31 0 0,0 0 0,31 0 0,0 0 0,-31 0 0,0 0 0,0 0 0,31 0 15,-31 0-15,0 0 0,31 0 0,-31 0 0,0 0 0,31 0 0,0 0 0,0 0 16,-31 0-16,0 0 0,31 0 0,-1 0 0,-30 0 0,0 0 0,31 0 0,0 0 15,-31 0-15,31 0 0,-31 0 0,31 0 0,0 0 0,-31 0 0,31 0 16,0 0-16,0 0 0,-31 0 0,0 0 0,0 0 0,62 0 0,-62 0 0,0 0 16,0 0-16,31 0 0,0 0 0,-31 0 0,0 0 0,31 0 0,-31 0 0,0 0 15,-1 0-15,32 0 0,-31 0 0,0 0 0,0 0 0,0 0 0,0 0 0,31 0 0,-31 0 16,0 0-16,0 0 0,0 0 0,0 0 0,0 0 0,0 0 0,31 0 16,-31 0-16,0 0 0,0 0 0,0 0 0,31 0 15,-31 0-15,0 0 0,0 0 0,0 0 0,0 0 16,31 0-1,-31 0-15,0 0 0,0 0 0,0 0 0,0 0 16,31 0-16,-31 0 0,30 0 16,-30 0-16,0 0 0,0 0 0,0 0 15,0 0-15,0 0 0,0 0 16,0 0-16,0 0 0,0 0 16,0 0-16,0 0 0,0 0 0,0 0 15,0 0-15,0 0 0,0 0 16,0 0-16,0 0 15,0 0-15,0 0 0,0 0 0,0 0 16,0 0-16,0 0 16,0 0-16,0 0 0,0 0 15,0 0-15,0 0 0,0 0 16,0 0-16,0 0 0,0 0 16,0 0-16,0 0 0,0 0 0,0 0 15,0 0-15,0 0 0,-1 0 0,1 0 16,31 0-16,-31 0 0,0-31 15,0 31-15,0 0 0,0 0 16,0 0-16,0 0 0,0 0 16,0 0-16,0 0 15,0 0-15,0 0 16,0 0-16,0 0 16,0 0-16,0 0 0,0 0 15,0 0 1,0 0-16,0 0 15,0 0-15,0 0 32,-31-31 108,31 31-140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4-10-29T15:37:05.35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0,'31'0'94,"0"0"-47,0 0-31,0 0-16,0 0 15,0 0-15,0 0 16,0 0-16,0 0 0,0 0 16,0 0-16,0 0 0,0 0 15,0 0-15,0 0 0,0 0 16,0 0-16,0 0 0,0 0 15,0 0-15,0 0 0,0 0 16,0 0-16,0 0 0,0 0 16,0 0-16,0 0 15,-1 0-15,1 0 0,0 0 16,0 0-16,0 0 16,0 0-16,0 0 0,0 0 15,0 0-15,0 0 16,0 0-16,0 0 0,0 0 15,0 0-15,0 0 16,0 0-16,0 0 16,0 0-16,0 0 15,0 0-15,0 0 16,0 0 0,0 0-16,0 0 0,0 0 15,0 0-15,0 0 16,0 0-16,0 0 15,0 0 1,0 0-16,0 0 16,0 0-16,0 0 15,0 0-15,0 0 0,0 0 16,0 0 0,0 0-1,0 0-15,0 0 0,-1 0 16,1 0-16,0 0 15,0 0-15,0 0 0,0 0 16,0 0 0,0 0-16,0 0 15,0 0-15,0 0 16,0 0-16,0 0 16,0 0-16,0 0 0,0 0 15,0 0-15,0 0 31,0 0-31,0 0 0,0 0 16,0 0-16,0 0 16,0 0-16,0 0 0,0 0 15,0 0-15,0 0 16,0 0-16,0 0 0,0 0 0,0 0 16,0 0-16,0 0 15,0 0-15,0 0 0,0 0 16,0 0-16,0 0 15,0 0-15,0 0 16,-1 0-16,1 0 16,0 0-16,0 0 0,0 0 15,0 0-15,0 0 0,0 0 16,0 0-16,0 0 0,0 0 16,0 0-16,0 0 0,0 0 31,0 0-31,0 0 0,0 0 15,0 0-15,0 0 0,0 0 16,0 0-16,0 0 16,0 0-16,0 0 0,0 0 15,0 0 1,0 0-16,0 0 16,0 0-16,0 0 15,0 0-15,0 0 0,0 0 16,0 0-16,0 0 15,0 0-15,0 0 16,0 0-16,0 0 16,0 0-16,0 0 0,-1 0 15,1 0-15,0 0 16,0 0-16,0 0 16,0 0-16,0 0 15,0 0-15,0 0 16,0 0-1,0 0-15,0 0 16,0 0-16,0 0 16,0 0-16,0 0 15,0 0 1,0 0 0,0 0-16,0 0 0,0 0 15,0 0-15,0 0 16,0 0-16,0 0 15,0 0-15,0 0 16,0 0 0,0 0-16,0 0 15,0 0-15,0 0 0,0 0 16,0 0 0,0 0 15,0 0-31,0 0 15,0 0-15,0 0 16,0 0-16,0 0 16,-1 0 15,1 0 78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4-10-29T15:37:07.31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32 0,'0'-31'0,"31"31"31,0 31-31,0-31 16,0 31 0,0-31-16,0 0 0,0 0 15,0 0-15,0 0 16,0 0-16,0 0 0,0 0 16,0 0-16,-1 0 0,1 0 15,31 31-15,-62 0 0,31-31 16,0 0-16,0 0 0,0 0 0,0 0 15,0 0-15,0 0 0,0 0 0,0 0 16,0 0-16,0 0 0,0 0 16,0 0-16,0 0 0,0 0 0,0 0 15,0 0-15,0 0 0,0 0 16,0 0-16,0 0 16,0 0-16,0 0 0,0 0 15,0 0-15,0 0 16,0 0-16,0 0 0,0 0 15,0 0-15,0 0 0,0 0 0,0 0 16,0 0-16,0 0 0,0 0 16,0 0-16,-1 0 0,1 0 15,0 0-15,0 0 0,0 0 16,0 0-16,0 0 0,0 0 16,0 0-16,0 0 15,0 0-15,0 0 31,0 0-31,0 0 16,0 0 0,0 0-16,0 0 15,0 0-15,0 0 16,0 0 0,-31-31-1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4-10-29T15:37:09.426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33 0,'31'0'109,"0"0"-93,0 0-1,0 0-15,0 0 16,0 0-16,0 0 0,0 0 16,31 0-16,-31 0 0,0 0 0,0 0 15,0 0-15,0 0 0,0 0 0,0 0 0,0 0 0,0 0 0,31 0 16,0 0-16,-31 0 0,31 0 0,-31 0 16,0 0-16,31 0 0,-31 0 0,0 0 0,0 0 0,0 0 15,0 0-15,31 0 0,-31 0 0,-1 0 16,1 0-16,0 0 0,0 0 0,0 0 0,0 0 0,0 0 15,0 0-15,0 0 0,0 0 16,0 0 0,0 0-16,0 0 0,0 0 15,0 0-15,0 0 0,0 0 16,0 0-16,0 0 0,0 0 0,0 0 16,0 0-16,0 0 15,0 0-15,0 0 0,0 0 16,0 0-16,0 0 0,0 0 0,0 0 0,0 0 0,0 0 0,0 0 15,0 0-15,0 0 0,0 0 16,0 0-16,0 0 0,0 0 0,0 0 16,0 0-16,-1 0 0,1 0 15,0 0-15,31 0 0,-31 0 16,0 0-16,0 0 16,0 0-16,0 0 0,0 0 15,0 0-15,0 0 16,0 0-16,0 0 15,0 0 1,0 0 0,0-30-16,0 30 15,0 0 1,0 0 0,0 0-16,0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4-10-29T15:37:12.45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0,'31'0'31,"0"0"-15,0 0-16,0 0 0,0 0 16,0 0-16,0 0 0,0 0 15,31 0-15,-31 0 0,0 0 16,0 0-16,0 0 0,0 0 0,0 0 16,0 0-16,0 0 0,0 0 0,0 0 15,0 0-15,0 0 0,0 0 0,0 0 0,0 0 16,0 0-16,0 0 0,0 0 15,0 0-15,0 0 0,0 0 0,0 0 16,0 0-16,0 0 0,0 0 16,0 0-16,0 0 0,-1 0 0,1 0 15,0 0-15,0 0 16,0 0-16,0 0 0,0 0 16,0 0-16,0 0 0,0 0 0,0 0 0,0 0 15,0 0-15,0 0 0,0 0 31,0 0-31,0 0 0,0 0 0,0 0 16,0 0-16,0 0 0,0 0 16,0 0-16,0 0 0,0 0 0,0 0 15,0 0-15,0 0 0,0 0 0,0 0 16,31 0-16,-31 0 0,0 0 0,0 0 16,0 0-16,0 0 0,0 0 0,0 0 15,0 0-15,0 0 0,-1 0 0,32 0 0,0 0 16,-31 0-16,31 0 0,-31 0 0,0 0 15,0 0-15,0 0 0,0 0 0,31 0 0,-31 0 0,0 0 16,0 0-16,0 0 0,0 0 0,0 0 0,0 0 0,31 0 16,-31 0-16,0 0 0,0 0 0,0 0 0,0 0 0,0 0 0,0 0 15,31 0-15,-31 0 0,0 0 0,0 0 16,0 0-16,0 0 0,0 0 0,0 0 0,0 0 0,-1 0 16,1 0-16,0 0 0,0 0 0,0 0 0,0 0 0,0 0 15,0 0-15,0 0 0,0 0 0,0 0 0,0 0 0,0 0 16,0 0-16,0 0 0,0 0 0,0 0 0,0 0 15,0 0-15,0 0 0,0 0 0,0 0 16,31 0-16,-31 0 16,0 0-16,0 0 0,0 0 0,0 0 15,0 0-15,0 0 16,0 0-16,0 0 0,0 0 16,0 0-16,0 0 0,0 0 15,0 0-15,0 0 0,0 0 0,0 0 16,-1 0-16,1 0 15,0 0-15,0 0 0,0 0 16,0 0-16,0 0 0,0 0 16,0 0-16,0 0 15,0 0-15,0 0 16,0 0-16,0 0 0,0 0 16,0 0-16,0 0 0,0 0 15,0 0-15,0 0 0,0 0 31,0 0-31,0 0 0,0 0 16,0 0-16,0 0 0,0 0 0,0 0 16,0 0-16,0 0 15,0 0-15,0 0 0,0 0 16,0 0-16,0 0 0,0 0 16,0 0-16,0 0 15,0 0-15,0 0 0,0 0 16,-1 0-1,1 0-15,0 0 0,0 0 16,0 0-16,0 0 16,0 0-16,0 0 0,0 0 15,0 0-15,0 0 16,0 0-16,0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4-10-29T15:37:14.50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63 0,'0'-31'125,"31"31"-109,0 0-16,0 0 16,0 0-16,0 0 31,0 0-31,-31-30 0,31 30 0,0 0 15,0 0-15,0 0 0,0 0 0,0 0 16,0 0-16,0 0 0,0 0 0,0 0 0,0 0 0,0 0 16,0 0-16,0 0 15,0 0-15,0 0 0,0 0 16,0 0-16,0 0 0,0 0 16,0 0-16,0 0 15,0 0-15,0 0 0,0 0 16,0 0-1,0 0 1,0 0-16,0 0 16,-1 0-16,1 0 15,0 0-15,0 0 16,0 0 0,0 0-1,0 0-15,0 0 172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4-10-29T15:37:17.314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0,'31'0'47,"0"0"-32,0 0 17,0 0-32,-1 0 15,1 0-15,0 0 0,0 0 16,0 0-16,0 0 0,0 0 16,0 0-16,0 0 0,0 0 15,0 0-15,0 0 0,0 0 16,0 0-16,0 0 0,0 0 15,0 0-15,0 0 0,0 0 0,0 0 16,0 0-16,0 0 0,0 0 16,0 0-16,0 0 0,0 0 15,0 0-15,0 0 0,0 0 16,0 0-16,0 0 0,0 0 16,0 0-16,0 0 15,0 0-15,0 0 0,0 0 16,0 0-16,0 0 0,0 0 0,0 0 15,-1 0-15,1 0 0,0 0 16,0 0-16,0 0 0,0 0 16,0 0-16,0 0 0,0 0 0,0 0 15,0 0-15,0 0 16,0 0-16,0 0 0,0 0 0,0 0 16,0 0-16,0 0 0,0 0 0,0 0 15,0 0-15,0 0 0,0 0 31,0 0-31,0 0 0,0 0 16,0 0-16,0 0 0,0 0 16,0 0-16,0 0 15,0 0-15,0 0 0,0 0 16,0 0-16,0 0 0,0 0 16,0 0-16,0 0 0,0 0 15,0 0-15,-1 0 0,1 0 16,0 0-16,0 0 0,0 0 0,0 0 15,0 0-15,0 0 0,0 0 16,0 0-16,0 0 0,0 0 0,0 0 0,0 0 16,0 0-16,0 0 0,0 0 0,0 0 15,0 0-15,0 0 0,0 0 16,0 0-16,0 0 0,0 0 16,0 0-16,0 0 0,0 0 15,0 0 16,0 0-15,0 0-16,0 0 16,0 0-16,0 0 15,0 0-15,0 0 0,0 0 16,0 0-16,0 0 0,0 0 16,0 0-16,0 0 15,-1 0-15,1 0 16,0 0 249,0 0-265,0 0 16,0 0-16,0 0 0,0 0 0,0 0 0,0 0 16,0 0-16,0 0 0,0 0 15,0 0-15,0 0 0,0 0 0,0 0 0,0 0 16,0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4-10-29T15:37:19.96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73 0,'31'0'94,"0"0"-78,0 0-16,0 0 0,0 0 15,0 0-15,0 0 0,0 0 0,0 0 16,0 0-16,0 0 0,0 0 0,0 0 0,31 0 16,-31 0-16,0 0 0,0 0 0,0 0 0,0 0 0,0 0 0,0 0 15,0 0-15,0 0 0,0 0 0,0 0 0,0 0 0,31 0 0,-31 0 0,0 0 16,0 0-16,30 0 0,-30-31 0,0 31 0,0 0 0,0 0 0,0 0 0,31 0 0,-31 0 16,0 0-16,31 0 0,-31 0 0,0 0 0,0 0 0,0 0 0,0 0 0,0 0 15,0 0-15,0 0 0,31 0 0,-31 0 0,0 0 0,0 0 0,31 0 0,-31 0 16,31 0-16,0 0 0,-31 0 0,0 0 0,0 0 15,0 0 1,0 0-16,0 0 0,0 0 0,0 0 0,0 0 0,-1 0 0,1 0 16,0 0-16,0 0 0,0 0 0,0 0 0,0 0 0,0 0 0,0 0 0,0 0 15,0 0-15,0 0 0,31 0 0,-31 0 0,31 0 0,-31 0 16,0 0-16,0 0 0,0 0 0,31 0 0,-31 0 0,0 0 16,0 0-16,0 0 0,0 0 0,0 0 0,0 0 0,0 0 15,0 0-15,0 0 0,31 0 0,-31 0 0,0 0 0,31 0 0,-31 0 16,30 0-16,1 0 0,-31 0 0,31 0 0,0 0 15,-31 0-15,0 0 0,0 0 0,0 0 0,31 0 16,-31 0-16,0 0 0,0 0 0,0 0 0,0 0 0,0 0 0,0 0 0,0 0 0,31 0 16,-62-31-16,31 31 0,0 0 0,31 0 0,-31 0 15,0 0-15,0 0 0,0 0 0,0 0 0,0 0 16,0 0-16,0 0 0,0 0 0,0 0 16,0 0-16,0 0 0,0 0 0,-1 0 15,1 0-15,0 0 16,0 0-16,0 0 0,0 0 15,0 0-15,0 0 0,0 0 16,0 0-16,0 0 0,0 0 0,31 0 16,-31 0-16,31 0 0,-31 0 15,31 0-15,-31 0 16,0 0-16,0 0 0,0 0 0,0 0 16,0 0-16,0 0 0,0 0 0,0 0 15,0 0-15,0 0 0,0 0 16,0 0-16,0 0 0,0 0 15,0 0-15,0 0 16,0 0-16,0 0 16,0 0-16,0 0 15,-1 0-15,1 0 16,0 0-16,0 0 16,0 0-16,0 0 15,0 0-15,0 0 31,0 0-15,0 0 0,0 0-1,0 0-15,0 0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11738" units="1/cm"/>
          <inkml:channelProperty channel="Y" name="resolution" value="36.14458" units="1/cm"/>
          <inkml:channelProperty channel="T" name="resolution" value="1" units="1/dev"/>
        </inkml:channelProperties>
      </inkml:inkSource>
      <inkml:timestamp xml:id="ts0" timeString="2024-10-29T15:37:24.89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84 0,'31'0'125,"0"0"-125,0 0 16,0 0-16,0 0 0,0 0 0,0 0 15,0 0-15,0 0 0,0 0 0,0 0 0,0 0 16,0 0-16,0 0 0,31 0 0,-31 0 0,0 0 0,0 0 16,31 0-16,-31 0 0,0 0 0,0 0 0,0 0 0,30 0 0,-30 0 15,0 0-15,0 0 0,0 0 0,0 0 16,31 0-16,-31 0 0,0 0 0,0 0 0,31 0 0,0 0 15,-31 0-15,31 0 0,-31 0 0,31 0 0,-31 0 0,0 0 16,0 0-16,0 0 0,0 0 0,0 0 0,0 0 0,0 0 0,0 0 16,0 0-16,0 0 0,0 0 0,0 0 0,0 0 0,0 0 0,31 0 15,-31 0-15,0 0 0,0 0 0,-1 0 0,1 0 0,0 0 16,0 0-16,0 0 0,0 0 0,0 0 0,0 0 0,31 0 0,-31 0 16,0 0-16,0 0 0,0 0 0,0 0 0,0 0 0,0 0 15,0 0-15,0 0 0,0 0 0,0 0 0,0 0 16,0 0-16,0-31 0,0 31 0,0 0 0,0 0 0,0 0 15,0 0-15,0 0 0,0 0 0,0 0 0,0 0 0,0 0 16,0 0-16,0 0 0,0 0 0,0 0 0,0 0 0,0 0 16,0 0-16,30 0 0,-30 0 0,0 0 0,0 0 15,0 0-15,0 0 0,0 0 0,0 0 0,0 0 0,0 0 0,0 0 16,0 0-16,0 0 0,0 0 0,0 0 0,0 0 0,0 0 16,0 0-16,0 0 0,0 0 0,0 0 15,0 0-15,0 0 0,0 0 0,0 0 0,0 0 16,0 0-16,0 0 0,0 0 0,0 0 0,0 0 15,0 0-15,0 0 0,0 0 0,0 0 0,0 0 16,0 0-16,0 0 0,0 0 0,30 0 16,-30 0-1,0 0-15,31 0 0,-31 0 0,0 0 16,0 0-16,0 0 0,31 0 0,-31 0 0,0 0 16,0 0-16,0 0 0,0 0 0,0 0 0,0 0 15,0 0-15,0 0 0,0 0 0,0 0 16,0 0-16,0 0 0,0 0 0,0 0 0,0 0 0,0 0 15,0 0-15,0 0 0,0 0 0,0 0 0,0 0 16,0 0-16,0 0 0,0 0 0,0 0 16,0 0-16,0 0 0,0 0 0,0 0 0,-1 0 0,1 0 15,0 0-15,0 0 0,0 0 0,0 0 0,0 0 16,0 0-16,0 0 0,0 0 0,0 0 0,0 0 16,0 0-16,0 0 0,0 0 0,0 0 0,0 0 15,0 0-15,0 0 0,0 0 16,0 0-16,0 0 0,0 0 15,0 0-15,0 0 0,0 0 16,0 0-16,0 0 16,0 0-1,0 0-15,0 0 16,0 0-16,0 0 16,0 0-16,0 0 15,0 0-15,0 0 0,0 0 16,0 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88C8-62DA-45CD-B310-C6BE558C53D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56CE-C9E8-4C43-8E99-C5E7CFE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21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88C8-62DA-45CD-B310-C6BE558C53D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56CE-C9E8-4C43-8E99-C5E7CFE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4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88C8-62DA-45CD-B310-C6BE558C53D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56CE-C9E8-4C43-8E99-C5E7CFE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6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88C8-62DA-45CD-B310-C6BE558C53D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56CE-C9E8-4C43-8E99-C5E7CFE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5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88C8-62DA-45CD-B310-C6BE558C53D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56CE-C9E8-4C43-8E99-C5E7CFE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88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88C8-62DA-45CD-B310-C6BE558C53D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56CE-C9E8-4C43-8E99-C5E7CFE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0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88C8-62DA-45CD-B310-C6BE558C53D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56CE-C9E8-4C43-8E99-C5E7CFE72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1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88C8-62DA-45CD-B310-C6BE558C53D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56CE-C9E8-4C43-8E99-C5E7CFE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4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88C8-62DA-45CD-B310-C6BE558C53D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56CE-C9E8-4C43-8E99-C5E7CFE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8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88C8-62DA-45CD-B310-C6BE558C53D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56CE-C9E8-4C43-8E99-C5E7CFE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0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0F488C8-62DA-45CD-B310-C6BE558C53D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56CE-C9E8-4C43-8E99-C5E7CFE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37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0F488C8-62DA-45CD-B310-C6BE558C53DC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8A956CE-C9E8-4C43-8E99-C5E7CFE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3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emf"/><Relationship Id="rId18" Type="http://schemas.openxmlformats.org/officeDocument/2006/relationships/customXml" Target="../ink/ink8.xml"/><Relationship Id="rId26" Type="http://schemas.openxmlformats.org/officeDocument/2006/relationships/image" Target="../media/image15.emf"/><Relationship Id="rId39" Type="http://schemas.openxmlformats.org/officeDocument/2006/relationships/image" Target="../media/image22.emf"/><Relationship Id="rId21" Type="http://schemas.openxmlformats.org/officeDocument/2006/relationships/image" Target="../media/image12.emf"/><Relationship Id="rId34" Type="http://schemas.openxmlformats.org/officeDocument/2006/relationships/customXml" Target="../ink/ink15.xml"/><Relationship Id="rId7" Type="http://schemas.openxmlformats.org/officeDocument/2006/relationships/image" Target="../media/image5.emf"/><Relationship Id="rId12" Type="http://schemas.openxmlformats.org/officeDocument/2006/relationships/customXml" Target="../ink/ink5.xml"/><Relationship Id="rId17" Type="http://schemas.openxmlformats.org/officeDocument/2006/relationships/image" Target="../media/image10.emf"/><Relationship Id="rId25" Type="http://schemas.openxmlformats.org/officeDocument/2006/relationships/customXml" Target="../ink/ink11.xml"/><Relationship Id="rId33" Type="http://schemas.openxmlformats.org/officeDocument/2006/relationships/image" Target="../media/image19.emf"/><Relationship Id="rId38" Type="http://schemas.openxmlformats.org/officeDocument/2006/relationships/customXml" Target="../ink/ink17.xml"/><Relationship Id="rId2" Type="http://schemas.openxmlformats.org/officeDocument/2006/relationships/image" Target="../media/image3.jpe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7.emf"/><Relationship Id="rId24" Type="http://schemas.openxmlformats.org/officeDocument/2006/relationships/image" Target="../media/image5.jpg"/><Relationship Id="rId32" Type="http://schemas.openxmlformats.org/officeDocument/2006/relationships/customXml" Target="../ink/ink14.xml"/><Relationship Id="rId37" Type="http://schemas.openxmlformats.org/officeDocument/2006/relationships/image" Target="../media/image21.emf"/><Relationship Id="rId5" Type="http://schemas.openxmlformats.org/officeDocument/2006/relationships/image" Target="../media/image4.jpeg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10" Type="http://schemas.openxmlformats.org/officeDocument/2006/relationships/customXml" Target="../ink/ink4.xml"/><Relationship Id="rId19" Type="http://schemas.openxmlformats.org/officeDocument/2006/relationships/image" Target="../media/image11.emf"/><Relationship Id="rId31" Type="http://schemas.openxmlformats.org/officeDocument/2006/relationships/image" Target="../media/image18.emf"/><Relationship Id="rId4" Type="http://schemas.openxmlformats.org/officeDocument/2006/relationships/image" Target="../media/image3.emf"/><Relationship Id="rId9" Type="http://schemas.openxmlformats.org/officeDocument/2006/relationships/image" Target="../media/image6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6.jpeg"/><Relationship Id="rId30" Type="http://schemas.openxmlformats.org/officeDocument/2006/relationships/customXml" Target="../ink/ink13.xml"/><Relationship Id="rId35" Type="http://schemas.openxmlformats.org/officeDocument/2006/relationships/image" Target="../media/image20.emf"/><Relationship Id="rId8" Type="http://schemas.openxmlformats.org/officeDocument/2006/relationships/customXml" Target="../ink/ink3.xml"/><Relationship Id="rId3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7" y="124222"/>
            <a:ext cx="11668755" cy="3487214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259974" y="5478818"/>
            <a:ext cx="6801612" cy="12398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2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МАОУ СШ №23</a:t>
            </a:r>
          </a:p>
          <a:p>
            <a:pPr algn="r"/>
            <a:r>
              <a:rPr lang="ru-RU" sz="32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Анатольевна Сапрошина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20" y="150653"/>
            <a:ext cx="11853746" cy="118872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воспитательных задач 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русского языка и литературы в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классе</a:t>
            </a:r>
            <a:endParaRPr lang="ru-RU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225720" y="1438506"/>
            <a:ext cx="11708640" cy="5419133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3500" b="1" i="1" spc="-1" dirty="0">
                <a:solidFill>
                  <a:srgbClr val="002060"/>
                </a:solidFill>
                <a:latin typeface="Times New Roman"/>
              </a:rPr>
              <a:t>        </a:t>
            </a:r>
            <a:r>
              <a:rPr lang="ru-RU" sz="3500" b="1" i="1" spc="-1" dirty="0" smtClean="0">
                <a:solidFill>
                  <a:srgbClr val="002060"/>
                </a:solidFill>
                <a:latin typeface="Times New Roman"/>
              </a:rPr>
              <a:t>Комплексный </a:t>
            </a:r>
            <a:r>
              <a:rPr lang="ru-RU" sz="3500" b="1" i="1" spc="-1" dirty="0">
                <a:solidFill>
                  <a:srgbClr val="002060"/>
                </a:solidFill>
                <a:latin typeface="Times New Roman"/>
              </a:rPr>
              <a:t>а</a:t>
            </a:r>
            <a:r>
              <a:rPr lang="ru-RU" sz="3500" b="1" i="1" spc="-1" dirty="0" smtClean="0">
                <a:solidFill>
                  <a:srgbClr val="002060"/>
                </a:solidFill>
                <a:latin typeface="Times New Roman"/>
              </a:rPr>
              <a:t>нализ рассказа </a:t>
            </a:r>
            <a:r>
              <a:rPr lang="ru-RU" sz="3500" b="1" i="1" spc="-1" dirty="0" err="1" smtClean="0">
                <a:solidFill>
                  <a:srgbClr val="002060"/>
                </a:solidFill>
                <a:latin typeface="Times New Roman"/>
              </a:rPr>
              <a:t>И.А.Бунина</a:t>
            </a:r>
            <a:r>
              <a:rPr lang="ru-RU" sz="3500" b="1" i="1" spc="-1" dirty="0" smtClean="0">
                <a:solidFill>
                  <a:srgbClr val="002060"/>
                </a:solidFill>
                <a:latin typeface="Times New Roman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3500" b="1" i="1" spc="-1" dirty="0" smtClean="0">
                <a:solidFill>
                  <a:srgbClr val="002060"/>
                </a:solidFill>
                <a:latin typeface="Times New Roman"/>
              </a:rPr>
              <a:t>«</a:t>
            </a:r>
            <a:r>
              <a:rPr lang="ru-RU" sz="3500" b="1" i="1" spc="-1" dirty="0">
                <a:solidFill>
                  <a:srgbClr val="002060"/>
                </a:solidFill>
                <a:latin typeface="Times New Roman"/>
              </a:rPr>
              <a:t>Чистый понедельник</a:t>
            </a:r>
            <a:r>
              <a:rPr lang="ru-RU" sz="3500" b="1" i="1" spc="-1" dirty="0" smtClean="0">
                <a:solidFill>
                  <a:srgbClr val="002060"/>
                </a:solidFill>
                <a:latin typeface="Times New Roman"/>
              </a:rPr>
              <a:t>» </a:t>
            </a:r>
            <a:endParaRPr lang="ru-RU" sz="2800" i="1" spc="-1" dirty="0">
              <a:solidFill>
                <a:srgbClr val="000000"/>
              </a:solidFill>
              <a:latin typeface="Calibri"/>
            </a:endParaRPr>
          </a:p>
          <a:p>
            <a:pPr marL="457200" indent="-457200" algn="just">
              <a:lnSpc>
                <a:spcPct val="90000"/>
              </a:lnSpc>
              <a:spcBef>
                <a:spcPts val="1001"/>
              </a:spcBef>
            </a:pPr>
            <a:r>
              <a:rPr lang="ru-RU" sz="2800" b="1" spc="-1" dirty="0" err="1" smtClean="0">
                <a:solidFill>
                  <a:srgbClr val="000000"/>
                </a:solidFill>
                <a:latin typeface="Times New Roman"/>
              </a:rPr>
              <a:t>Фактуальная</a:t>
            </a:r>
            <a:r>
              <a:rPr lang="ru-RU" sz="2800" b="1" spc="-1" dirty="0" smtClean="0">
                <a:solidFill>
                  <a:srgbClr val="000000"/>
                </a:solidFill>
                <a:latin typeface="Times New Roman"/>
              </a:rPr>
              <a:t> информация</a:t>
            </a:r>
          </a:p>
          <a:p>
            <a:pPr marL="457200" indent="-457200" algn="just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тема, идея произведения;</a:t>
            </a:r>
          </a:p>
          <a:p>
            <a:pPr marL="457200" indent="-457200" algn="just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r>
              <a:rPr lang="ru-RU" sz="2800" spc="-1" dirty="0">
                <a:solidFill>
                  <a:srgbClr val="000000"/>
                </a:solidFill>
                <a:latin typeface="Times New Roman"/>
              </a:rPr>
              <a:t>с</a:t>
            </a: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южет</a:t>
            </a:r>
            <a:r>
              <a:rPr lang="ru-RU" sz="2800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композиция; </a:t>
            </a:r>
            <a:endParaRPr lang="ru-RU" sz="2800" spc="-1" dirty="0">
              <a:solidFill>
                <a:srgbClr val="000000"/>
              </a:solidFill>
              <a:latin typeface="Times New Roman"/>
            </a:endParaRPr>
          </a:p>
          <a:p>
            <a:pPr marL="457200" indent="-457200" algn="just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r>
              <a:rPr lang="ru-RU" sz="2800" spc="-1" dirty="0" err="1" smtClean="0">
                <a:solidFill>
                  <a:prstClr val="black"/>
                </a:solidFill>
                <a:latin typeface="Times New Roman"/>
              </a:rPr>
              <a:t>хронотоп</a:t>
            </a:r>
            <a:r>
              <a:rPr lang="ru-RU" sz="2800" spc="-1" dirty="0" smtClean="0">
                <a:solidFill>
                  <a:prstClr val="black"/>
                </a:solidFill>
                <a:latin typeface="Times New Roman"/>
              </a:rPr>
              <a:t>;</a:t>
            </a:r>
          </a:p>
          <a:p>
            <a:pPr marL="457200" indent="-457200" algn="just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r>
              <a:rPr lang="ru-RU" sz="2800" spc="-1" dirty="0">
                <a:solidFill>
                  <a:srgbClr val="000000"/>
                </a:solidFill>
                <a:latin typeface="Times New Roman"/>
              </a:rPr>
              <a:t>г</a:t>
            </a: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ерои</a:t>
            </a:r>
            <a:r>
              <a:rPr lang="ru-RU" sz="2800" spc="-1" dirty="0">
                <a:solidFill>
                  <a:srgbClr val="000000"/>
                </a:solidFill>
                <a:latin typeface="Times New Roman"/>
              </a:rPr>
              <a:t>, их </a:t>
            </a: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характеристика;</a:t>
            </a:r>
          </a:p>
          <a:p>
            <a:pPr marL="457200" indent="-457200" algn="just">
              <a:lnSpc>
                <a:spcPct val="90000"/>
              </a:lnSpc>
              <a:spcBef>
                <a:spcPts val="1001"/>
              </a:spcBef>
            </a:pPr>
            <a:r>
              <a:rPr lang="ru-RU" sz="2800" b="1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Концептуальная информация</a:t>
            </a:r>
            <a:endParaRPr lang="ru-RU" sz="2800" b="1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ru-RU" sz="2800" spc="-1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   смысл названия;</a:t>
            </a:r>
            <a:endParaRPr lang="ru-RU" sz="2800" spc="-1" dirty="0">
              <a:solidFill>
                <a:srgbClr val="000000"/>
              </a:solidFill>
              <a:latin typeface="Calibri"/>
            </a:endParaRPr>
          </a:p>
          <a:p>
            <a:pPr marL="457200" indent="-457200" algn="just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художественные особенности авторской поэтики;</a:t>
            </a:r>
            <a:endParaRPr lang="ru-RU" sz="2800" spc="-1" dirty="0" smtClean="0">
              <a:solidFill>
                <a:srgbClr val="000000"/>
              </a:solidFill>
              <a:latin typeface="Calibri"/>
            </a:endParaRPr>
          </a:p>
          <a:p>
            <a:pPr marL="457200" indent="-457200" algn="just">
              <a:lnSpc>
                <a:spcPct val="90000"/>
              </a:lnSpc>
              <a:spcBef>
                <a:spcPts val="1001"/>
              </a:spcBef>
            </a:pPr>
            <a:r>
              <a:rPr lang="ru-RU" sz="2800" b="1" spc="-1" dirty="0" err="1" smtClean="0">
                <a:solidFill>
                  <a:srgbClr val="000000"/>
                </a:solidFill>
                <a:latin typeface="Times New Roman"/>
              </a:rPr>
              <a:t>Подтекстовая</a:t>
            </a:r>
            <a:r>
              <a:rPr lang="ru-RU" sz="2800" b="1" spc="-1" dirty="0" smtClean="0">
                <a:solidFill>
                  <a:srgbClr val="000000"/>
                </a:solidFill>
                <a:latin typeface="Times New Roman"/>
              </a:rPr>
              <a:t> информация</a:t>
            </a:r>
          </a:p>
          <a:p>
            <a:pPr marL="457200" indent="-457200" algn="just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проблематика, актуальность</a:t>
            </a:r>
            <a:r>
              <a:rPr lang="ru-RU" sz="2800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spc="-1" dirty="0" smtClean="0">
              <a:solidFill>
                <a:srgbClr val="000000"/>
              </a:solidFill>
              <a:latin typeface="Calibri"/>
            </a:endParaRPr>
          </a:p>
          <a:p>
            <a:pPr marL="457200" indent="-457200" algn="just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endParaRPr lang="ru-RU" sz="2800" spc="-1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57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20" y="150653"/>
            <a:ext cx="11853746" cy="95331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воспитательных задач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контексте личностных достижений)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688" y="2528427"/>
            <a:ext cx="566481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(задания №1,2)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(задание № 9.3)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(задание № 27)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9219" y="2528427"/>
            <a:ext cx="5296830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(04.12.2024г.)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«Духовно-нравственные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 в жизни человека».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«Семья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общество, Отечество в жизни человека».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«Природа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культура в жизни человека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828135">
            <a:off x="3512635" y="1241323"/>
            <a:ext cx="484632" cy="97840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04179">
            <a:off x="8508621" y="1266705"/>
            <a:ext cx="52430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3713"/>
            <a:ext cx="12006148" cy="95331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воспитательных задач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контексте личностных достижений)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420" y="1345503"/>
            <a:ext cx="9891131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работа в формате ЕГЭ (на литературном материале), задание №27: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надо относиться к правам ребёнка?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(гражданское воспитание)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музыка влияет на человека?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(эстетическое воспитание)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человек должен относиться к своему труду?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(трудовое воспитание)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чувства испытывает человек, возвращаясь на малую родину?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важно хранить память о войне?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(патриотическое воспитание)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люди по-разному относятся к природе?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качествами должен обладать настоящий учёный?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(ценности научного познания)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322" y="4347770"/>
            <a:ext cx="8147826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(декабрь, 2024г.)</a:t>
            </a:r>
          </a:p>
          <a:p>
            <a:pPr marL="400050" indent="-400050" algn="just">
              <a:buAutoNum type="romanU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«Духовно-нравственные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 в жизни человека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Нужны ли перемены в жизни?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«Семья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общество, Отечество в жизни человека».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411. Какую роль может сыграть сильная личность в жизни общества?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«Природа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культура в жизни человека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531. Меняются ли люди в условиях технического прогресса?</a:t>
            </a:r>
          </a:p>
        </p:txBody>
      </p:sp>
    </p:spTree>
    <p:extLst>
      <p:ext uri="{BB962C8B-B14F-4D97-AF65-F5344CB8AC3E}">
        <p14:creationId xmlns:p14="http://schemas.microsoft.com/office/powerpoint/2010/main" val="27719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893" y="242914"/>
            <a:ext cx="7729728" cy="11887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828" y="1768249"/>
            <a:ext cx="10024947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процесс сеяния и жатвы.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Ваше мудрое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ережно посеянным в душу ребёнка, 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даст непременно обильный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2063" t="5335" r="3617" b="48058"/>
          <a:stretch/>
        </p:blipFill>
        <p:spPr>
          <a:xfrm>
            <a:off x="9236927" y="3954859"/>
            <a:ext cx="2955073" cy="2810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08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2375" y="2671498"/>
            <a:ext cx="7729728" cy="310198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6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48978">
            <a:off x="7991465" y="2430789"/>
            <a:ext cx="28633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SemiCondensed" panose="020B0502040204020203" pitchFamily="34" charset="0"/>
              </a:rPr>
              <a:t>СОЗДАНИЯ СТИХА.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893" y="242914"/>
            <a:ext cx="7729728" cy="118872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420" y="1768249"/>
            <a:ext cx="10716321" cy="3483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ОСПИТАНИЕ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АЖНОЕ, НУЖНОЕ.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ОРМИРУЕТ, ОБОГАЩАЕТ, ПРОБУЖДАЕТ.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ЕПРЕРЫВНЫЙ ПРОЦЕСС СТАНОВЛЕНИЯ ЛИЧНОСТИ.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РУД.</a:t>
            </a: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2063" t="5335" r="3617" b="48058"/>
          <a:stretch/>
        </p:blipFill>
        <p:spPr>
          <a:xfrm>
            <a:off x="9913434" y="4598179"/>
            <a:ext cx="2278566" cy="2166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05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20" y="150653"/>
            <a:ext cx="11853746" cy="65223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ичностные результаты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32922381"/>
              </p:ext>
            </p:extLst>
          </p:nvPr>
        </p:nvGraphicFramePr>
        <p:xfrm>
          <a:off x="178420" y="1037065"/>
          <a:ext cx="11853746" cy="5564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03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20" y="150653"/>
            <a:ext cx="11853746" cy="70378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 урока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420" y="983836"/>
            <a:ext cx="1177568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чувство гордости за свою страну;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активную гражданскую позицию обучающихся;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риобщать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национальной культуре;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робуждать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чувство гордости, национального достоинства;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и любовь к Родине;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78" y="3360003"/>
            <a:ext cx="4087850" cy="34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20" y="150653"/>
            <a:ext cx="11853746" cy="107598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воспитательных задач 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урочной деятельности</a:t>
            </a:r>
            <a:endParaRPr lang="ru-RU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552" y="2041653"/>
            <a:ext cx="3899594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материала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7422" y="3720791"/>
            <a:ext cx="3284104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9261" y="5467817"/>
            <a:ext cx="3012363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 учителя,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20" y="0"/>
            <a:ext cx="11853746" cy="88641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  (7 уроков)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зучение романа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 П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ушкина «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апитанская дочка»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805485"/>
              </p:ext>
            </p:extLst>
          </p:nvPr>
        </p:nvGraphicFramePr>
        <p:xfrm>
          <a:off x="200723" y="1053678"/>
          <a:ext cx="11853746" cy="5679856"/>
        </p:xfrm>
        <a:graphic>
          <a:graphicData uri="http://schemas.openxmlformats.org/drawingml/2006/table">
            <a:tbl>
              <a:tblPr firstRow="1" firstCol="1" bandRow="1"/>
              <a:tblGrid>
                <a:gridCol w="2865863">
                  <a:extLst>
                    <a:ext uri="{9D8B030D-6E8A-4147-A177-3AD203B41FA5}">
                      <a16:colId xmlns:a16="http://schemas.microsoft.com/office/drawing/2014/main" val="1665022677"/>
                    </a:ext>
                  </a:extLst>
                </a:gridCol>
                <a:gridCol w="8987883">
                  <a:extLst>
                    <a:ext uri="{9D8B030D-6E8A-4147-A177-3AD203B41FA5}">
                      <a16:colId xmlns:a16="http://schemas.microsoft.com/office/drawing/2014/main" val="834319972"/>
                    </a:ext>
                  </a:extLst>
                </a:gridCol>
              </a:tblGrid>
              <a:tr h="270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Воспитательные задачи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1" marR="31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Методические приёмы, формы работы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1" marR="31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640168"/>
                  </a:ext>
                </a:extLst>
              </a:tr>
              <a:tr h="5386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пробуждать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чувство ответственности за собственные поступки;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воспитывать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уважение к страшим, гордость за проявление благородных чувств,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любви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Родине,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интереса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истории Отечества;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формировать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чувства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чести 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достоинства,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верности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любви,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критического отношение к поступкам героя.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971" marR="31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Определение лексического значения слова </a:t>
                      </a: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честь</a:t>
                      </a: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осмысление эпиграфа романа «</a:t>
                      </a:r>
                      <a:r>
                        <a:rPr lang="ru-RU" sz="1800" b="1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Береги честь смолоду» </a:t>
                      </a: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(пословица). 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со справочной литературой.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налитическая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работа с текстом через постановку </a:t>
                      </a:r>
                      <a:r>
                        <a:rPr lang="ru-RU" sz="1800" b="1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проблемных вопросов </a:t>
                      </a:r>
                      <a:r>
                        <a:rPr lang="ru-RU" sz="1800" b="1" i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(проблемный анализ)</a:t>
                      </a:r>
                      <a:r>
                        <a:rPr lang="ru-RU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800" b="1" i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Почему </a:t>
                      </a:r>
                      <a:r>
                        <a:rPr lang="ru-RU" sz="180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роман назван «Капитанская дочка»?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Интерпретация названия романа.</a:t>
                      </a:r>
                      <a:endParaRPr lang="ru-RU" sz="1800" i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sz="180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вас удивило в характере </a:t>
                      </a:r>
                      <a:r>
                        <a:rPr lang="ru-RU" sz="1800" i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Е.Пугачёва</a:t>
                      </a:r>
                      <a:r>
                        <a:rPr lang="ru-RU" sz="180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i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="1" i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Когда</a:t>
                      </a:r>
                      <a:r>
                        <a:rPr lang="ru-RU" sz="1800" i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герои начинают задумываться о нравственном выборе?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1" i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-Кто</a:t>
                      </a:r>
                      <a:r>
                        <a:rPr lang="ru-RU" sz="1800" i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из героев романа имеет право на счастье и </a:t>
                      </a:r>
                      <a:r>
                        <a:rPr lang="ru-RU" sz="1800" b="1" i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почему</a:t>
                      </a:r>
                      <a:r>
                        <a:rPr lang="ru-RU" sz="1800" i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-Какие</a:t>
                      </a:r>
                      <a:r>
                        <a:rPr lang="ru-RU" sz="1800" b="1" i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проблемы </a:t>
                      </a:r>
                      <a:r>
                        <a:rPr lang="ru-RU" sz="1800" i="1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А.Пушкин</a:t>
                      </a:r>
                      <a:r>
                        <a:rPr lang="ru-RU" sz="1800" i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ставит в романе?</a:t>
                      </a:r>
                      <a:r>
                        <a:rPr lang="ru-RU" sz="180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Чему</a:t>
                      </a:r>
                      <a:r>
                        <a:rPr lang="ru-RU" sz="1800" i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учит нас этот роман?</a:t>
                      </a:r>
                      <a:endParaRPr lang="ru-RU" sz="1800" i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3.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Сравнительно-сопоставительная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героев-антиподов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П.Гринёва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А.Швабрина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Оформление таблицы. 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(антропологический анализ).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Развёрнутые ответы на вопросы </a:t>
                      </a: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 какими понятиями ассоциируются главные герои романа?», «С каким героем художественной литературы можно сравнить Петю Гринёва и почему?» 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1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интертекстуальный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анализ)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5.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Составление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синквейна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«Честь» </a:t>
                      </a:r>
                      <a:r>
                        <a:rPr lang="ru-RU" sz="1800" b="1" i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(творческий + аналитический приём)</a:t>
                      </a:r>
                      <a:endParaRPr lang="ru-RU" sz="18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6.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творческой работы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(сочинение на литературную тему)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971" marR="31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400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7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586" y="94897"/>
            <a:ext cx="10515810" cy="64108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обучающихся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 по литературе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" b="42699"/>
          <a:stretch/>
        </p:blipFill>
        <p:spPr>
          <a:xfrm>
            <a:off x="267651" y="1093900"/>
            <a:ext cx="4892961" cy="213219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Рукописный ввод 10"/>
              <p14:cNvContentPartPr/>
              <p14:nvPr/>
            </p14:nvContentPartPr>
            <p14:xfrm>
              <a:off x="460681" y="2547630"/>
              <a:ext cx="4025520" cy="10260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801" y="2451870"/>
                <a:ext cx="4121640" cy="29448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2277" r="1423" b="41788"/>
          <a:stretch/>
        </p:blipFill>
        <p:spPr>
          <a:xfrm>
            <a:off x="5559071" y="1093900"/>
            <a:ext cx="6389649" cy="29074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Рукописный ввод 27"/>
              <p14:cNvContentPartPr/>
              <p14:nvPr/>
            </p14:nvContentPartPr>
            <p14:xfrm>
              <a:off x="6355989" y="1459580"/>
              <a:ext cx="2152080" cy="720"/>
            </p14:xfrm>
          </p:contentPart>
        </mc:Choice>
        <mc:Fallback xmlns="">
          <p:pic>
            <p:nvPicPr>
              <p:cNvPr id="28" name="Рукописный ввод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8109" y="1363460"/>
                <a:ext cx="2248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Рукописный ввод 28"/>
              <p14:cNvContentPartPr/>
              <p14:nvPr/>
            </p14:nvContentPartPr>
            <p14:xfrm>
              <a:off x="10660456" y="1460300"/>
              <a:ext cx="825120" cy="69120"/>
            </p14:xfrm>
          </p:contentPart>
        </mc:Choice>
        <mc:Fallback xmlns="">
          <p:pic>
            <p:nvPicPr>
              <p:cNvPr id="29" name="Рукописный ввод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12216" y="1364540"/>
                <a:ext cx="9212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Рукописный ввод 29"/>
              <p14:cNvContentPartPr/>
              <p14:nvPr/>
            </p14:nvContentPartPr>
            <p14:xfrm>
              <a:off x="5742496" y="1876104"/>
              <a:ext cx="1137960" cy="28800"/>
            </p14:xfrm>
          </p:contentPart>
        </mc:Choice>
        <mc:Fallback xmlns="">
          <p:pic>
            <p:nvPicPr>
              <p:cNvPr id="30" name="Рукописный ввод 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94616" y="1779984"/>
                <a:ext cx="12337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Рукописный ввод 30"/>
              <p14:cNvContentPartPr/>
              <p14:nvPr/>
            </p14:nvContentPartPr>
            <p14:xfrm>
              <a:off x="9467236" y="1959800"/>
              <a:ext cx="2386440" cy="720"/>
            </p14:xfrm>
          </p:contentPart>
        </mc:Choice>
        <mc:Fallback xmlns="">
          <p:pic>
            <p:nvPicPr>
              <p:cNvPr id="31" name="Рукописный ввод 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19356" y="1864040"/>
                <a:ext cx="24825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Рукописный ввод 31"/>
              <p14:cNvContentPartPr/>
              <p14:nvPr/>
            </p14:nvContentPartPr>
            <p14:xfrm>
              <a:off x="5749473" y="2353617"/>
              <a:ext cx="479520" cy="23040"/>
            </p14:xfrm>
          </p:contentPart>
        </mc:Choice>
        <mc:Fallback xmlns="">
          <p:pic>
            <p:nvPicPr>
              <p:cNvPr id="32" name="Рукописный ввод 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1593" y="2257497"/>
                <a:ext cx="575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Рукописный ввод 32"/>
              <p14:cNvContentPartPr/>
              <p14:nvPr/>
            </p14:nvContentPartPr>
            <p14:xfrm>
              <a:off x="10225756" y="2401568"/>
              <a:ext cx="1627920" cy="720"/>
            </p14:xfrm>
          </p:contentPart>
        </mc:Choice>
        <mc:Fallback xmlns="">
          <p:pic>
            <p:nvPicPr>
              <p:cNvPr id="33" name="Рукописный ввод 3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177516" y="2305808"/>
                <a:ext cx="17240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Рукописный ввод 33"/>
              <p14:cNvContentPartPr/>
              <p14:nvPr/>
            </p14:nvContentPartPr>
            <p14:xfrm>
              <a:off x="6166269" y="2812050"/>
              <a:ext cx="2341800" cy="26640"/>
            </p14:xfrm>
          </p:contentPart>
        </mc:Choice>
        <mc:Fallback xmlns="">
          <p:pic>
            <p:nvPicPr>
              <p:cNvPr id="34" name="Рукописный ввод 3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18389" y="2716290"/>
                <a:ext cx="24379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Рукописный ввод 34"/>
              <p14:cNvContentPartPr/>
              <p14:nvPr/>
            </p14:nvContentPartPr>
            <p14:xfrm>
              <a:off x="8948656" y="3314985"/>
              <a:ext cx="2554200" cy="35280"/>
            </p14:xfrm>
          </p:contentPart>
        </mc:Choice>
        <mc:Fallback xmlns="">
          <p:pic>
            <p:nvPicPr>
              <p:cNvPr id="35" name="Рукописный ввод 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00776" y="3219225"/>
                <a:ext cx="26499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Рукописный ввод 35"/>
              <p14:cNvContentPartPr/>
              <p14:nvPr/>
            </p14:nvContentPartPr>
            <p14:xfrm>
              <a:off x="7906636" y="3745836"/>
              <a:ext cx="1560600" cy="720"/>
            </p14:xfrm>
          </p:contentPart>
        </mc:Choice>
        <mc:Fallback xmlns="">
          <p:pic>
            <p:nvPicPr>
              <p:cNvPr id="36" name="Рукописный ввод 3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58396" y="3650076"/>
                <a:ext cx="1657080" cy="192600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29431" r="14715" b="30731"/>
          <a:stretch/>
        </p:blipFill>
        <p:spPr>
          <a:xfrm>
            <a:off x="253667" y="3564052"/>
            <a:ext cx="4906945" cy="20550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Рукописный ввод 38"/>
              <p14:cNvContentPartPr/>
              <p14:nvPr/>
            </p14:nvContentPartPr>
            <p14:xfrm>
              <a:off x="448081" y="4998055"/>
              <a:ext cx="4038120" cy="45360"/>
            </p14:xfrm>
          </p:contentPart>
        </mc:Choice>
        <mc:Fallback xmlns="">
          <p:pic>
            <p:nvPicPr>
              <p:cNvPr id="39" name="Рукописный ввод 3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8321" y="4877815"/>
                <a:ext cx="4157640" cy="285840"/>
              </a:xfrm>
              <a:prstGeom prst="rect">
                <a:avLst/>
              </a:prstGeom>
            </p:spPr>
          </p:pic>
        </mc:Fallback>
      </mc:AlternateContent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25203" b="18861"/>
          <a:stretch/>
        </p:blipFill>
        <p:spPr>
          <a:xfrm>
            <a:off x="5542036" y="4125989"/>
            <a:ext cx="6406684" cy="25614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Рукописный ввод 40"/>
              <p14:cNvContentPartPr/>
              <p14:nvPr/>
            </p14:nvContentPartPr>
            <p14:xfrm>
              <a:off x="9222076" y="4337780"/>
              <a:ext cx="2096640" cy="360"/>
            </p14:xfrm>
          </p:contentPart>
        </mc:Choice>
        <mc:Fallback xmlns="">
          <p:pic>
            <p:nvPicPr>
              <p:cNvPr id="41" name="Рукописный ввод 4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61956" y="4217900"/>
                <a:ext cx="22168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Рукописный ввод 41"/>
              <p14:cNvContentPartPr/>
              <p14:nvPr/>
            </p14:nvContentPartPr>
            <p14:xfrm>
              <a:off x="8809516" y="4712900"/>
              <a:ext cx="2866680" cy="48600"/>
            </p14:xfrm>
          </p:contentPart>
        </mc:Choice>
        <mc:Fallback xmlns="">
          <p:pic>
            <p:nvPicPr>
              <p:cNvPr id="42" name="Рукописный ввод 4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49396" y="4593020"/>
                <a:ext cx="29865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Рукописный ввод 42"/>
              <p14:cNvContentPartPr/>
              <p14:nvPr/>
            </p14:nvContentPartPr>
            <p14:xfrm>
              <a:off x="5709556" y="5052020"/>
              <a:ext cx="5586840" cy="43920"/>
            </p14:xfrm>
          </p:contentPart>
        </mc:Choice>
        <mc:Fallback xmlns="">
          <p:pic>
            <p:nvPicPr>
              <p:cNvPr id="43" name="Рукописный ввод 4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49436" y="4931780"/>
                <a:ext cx="57070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4" name="Рукописный ввод 43"/>
              <p14:cNvContentPartPr/>
              <p14:nvPr/>
            </p14:nvContentPartPr>
            <p14:xfrm>
              <a:off x="5731876" y="5418140"/>
              <a:ext cx="2999880" cy="36720"/>
            </p14:xfrm>
          </p:contentPart>
        </mc:Choice>
        <mc:Fallback xmlns="">
          <p:pic>
            <p:nvPicPr>
              <p:cNvPr id="44" name="Рукописный ввод 4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71756" y="5297900"/>
                <a:ext cx="31201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5" name="Рукописный ввод 44"/>
              <p14:cNvContentPartPr/>
              <p14:nvPr/>
            </p14:nvContentPartPr>
            <p14:xfrm>
              <a:off x="5720716" y="5696780"/>
              <a:ext cx="5386680" cy="91080"/>
            </p14:xfrm>
          </p:contentPart>
        </mc:Choice>
        <mc:Fallback xmlns="">
          <p:pic>
            <p:nvPicPr>
              <p:cNvPr id="45" name="Рукописный ввод 4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60596" y="5576900"/>
                <a:ext cx="550656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6" name="Рукописный ввод 45"/>
              <p14:cNvContentPartPr/>
              <p14:nvPr/>
            </p14:nvContentPartPr>
            <p14:xfrm>
              <a:off x="6668596" y="6084860"/>
              <a:ext cx="4427280" cy="59400"/>
            </p14:xfrm>
          </p:contentPart>
        </mc:Choice>
        <mc:Fallback xmlns="">
          <p:pic>
            <p:nvPicPr>
              <p:cNvPr id="46" name="Рукописный ввод 4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08476" y="5964980"/>
                <a:ext cx="4547520" cy="29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7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0195" y="0"/>
            <a:ext cx="1193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класс. Урок подготовки к контрольному диктанту по теме «Словосочетание. Предложение»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321597"/>
              </p:ext>
            </p:extLst>
          </p:nvPr>
        </p:nvGraphicFramePr>
        <p:xfrm>
          <a:off x="111510" y="400110"/>
          <a:ext cx="11942957" cy="624601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32412">
                  <a:extLst>
                    <a:ext uri="{9D8B030D-6E8A-4147-A177-3AD203B41FA5}">
                      <a16:colId xmlns:a16="http://schemas.microsoft.com/office/drawing/2014/main" val="2306354018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792661710"/>
                    </a:ext>
                  </a:extLst>
                </a:gridCol>
                <a:gridCol w="5452945">
                  <a:extLst>
                    <a:ext uri="{9D8B030D-6E8A-4147-A177-3AD203B41FA5}">
                      <a16:colId xmlns:a16="http://schemas.microsoft.com/office/drawing/2014/main" val="1567502323"/>
                    </a:ext>
                  </a:extLst>
                </a:gridCol>
              </a:tblGrid>
              <a:tr h="4836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Воспитательные задачи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003552"/>
                  </a:ext>
                </a:extLst>
              </a:tr>
              <a:tr h="3158906">
                <a:tc row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прививать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чувство любви к родному языку,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пробуждать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 к языковым нормам речи,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</a:t>
                      </a:r>
                      <a:r>
                        <a:rPr lang="ru-RU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нравственный</a:t>
                      </a:r>
                      <a:r>
                        <a:rPr lang="ru-RU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 героя через поиск языковых единиц синтаксиса,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уважительное отношение к учебному труду.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№1.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Выпишите из текста романа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А.С.Пушкина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«Капитанская дочка» разные виды словосочетаний, </a:t>
                      </a:r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указывающих на нравственные качества героя.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Выполните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синтаксический разбор словосочетаний.</a:t>
                      </a:r>
                    </a:p>
                    <a:p>
                      <a:pPr algn="just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№2.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Замените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словосочетание «капитанская дочка», построенное на основе согласования, синонимичным сочетанием со связью управление.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Согласование: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чувствительную девушку, почтенный человек, христианской совести.</a:t>
                      </a:r>
                    </a:p>
                    <a:p>
                      <a:pPr algn="just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Управление: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береги честь, полезна Отечеству, глядел с омерзением.</a:t>
                      </a:r>
                    </a:p>
                    <a:p>
                      <a:pPr algn="just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Примыкание: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великодушно извинял, грозно взглянул, глубоко оскорблён.</a:t>
                      </a:r>
                    </a:p>
                    <a:p>
                      <a:pPr algn="just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6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Капитанская дочка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(согласование) – </a:t>
                      </a:r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дочка капитана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(управление)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288139"/>
                  </a:ext>
                </a:extLst>
              </a:tr>
              <a:tr h="26034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№2.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Подберите 2-3 предложения с причастным и деепричастным оборотами, </a:t>
                      </a: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характеризующими героя романа,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сделайте синтаксический разбор предложений.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Всякое слово,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напоминающее мнимое преступление сына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ему тягостно и казалось колким упреком. Марья Ивановна увидела даму,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сидевшую на скамейке </a:t>
                      </a:r>
                      <a:r>
                        <a:rPr lang="ru-RU" sz="16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противу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памятника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омерзением глядел я на дворянина,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валяющегося в ногах беглого казака. </a:t>
                      </a:r>
                    </a:p>
                    <a:p>
                      <a:pPr algn="just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Обласкав бедную сироту,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государыня ее отпустила. Ты уж оскорбил казаков, </a:t>
                      </a: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посадив дворянина им в начальники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Оба мы замолчали, </a:t>
                      </a:r>
                      <a:r>
                        <a:rPr lang="ru-RU" sz="1600" b="1" i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погрузясь</a:t>
                      </a: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каждый в свои размышления.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553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3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"/>
          <p:cNvGraphicFramePr/>
          <p:nvPr>
            <p:extLst>
              <p:ext uri="{D42A27DB-BD31-4B8C-83A1-F6EECF244321}">
                <p14:modId xmlns:p14="http://schemas.microsoft.com/office/powerpoint/2010/main" val="2937603299"/>
              </p:ext>
            </p:extLst>
          </p:nvPr>
        </p:nvGraphicFramePr>
        <p:xfrm>
          <a:off x="0" y="761441"/>
          <a:ext cx="12192000" cy="5650509"/>
        </p:xfrm>
        <a:graphic>
          <a:graphicData uri="http://schemas.openxmlformats.org/drawingml/2006/table">
            <a:tbl>
              <a:tblPr/>
              <a:tblGrid>
                <a:gridCol w="2419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1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8066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1" strike="noStrike" spc="-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1" strike="noStrike" spc="-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b="1" strike="noStrike" spc="-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класс.</a:t>
                      </a:r>
                      <a:r>
                        <a:rPr lang="ru-RU" sz="3200" b="1" strike="noStrike" spc="-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3200" b="1" strike="noStrike" spc="-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И.А. Бунин. Рассказ «Чистый понедельник»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1" strike="noStrike" spc="-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A5A5A5"/>
                      </a:solidFill>
                    </a:lnT>
                    <a:lnB w="25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A5A5A5"/>
                      </a:solidFill>
                    </a:lnT>
                    <a:lnB w="2520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A5A5A5"/>
                      </a:solidFill>
                    </a:lnR>
                    <a:lnT w="12240">
                      <a:solidFill>
                        <a:srgbClr val="A5A5A5"/>
                      </a:solidFill>
                    </a:lnT>
                    <a:lnB w="2520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84242"/>
                  </a:ext>
                </a:extLst>
              </a:tr>
              <a:tr h="801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i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Ключевые </a:t>
                      </a:r>
                      <a:r>
                        <a:rPr lang="ru-RU" sz="2000" b="1" i="1" strike="noStrike" spc="-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аспекты анализа текста</a:t>
                      </a:r>
                      <a:endParaRPr lang="ru-RU" sz="2000" b="0" i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>
                      <a:solidFill>
                        <a:srgbClr val="A5A5A5"/>
                      </a:solidFill>
                    </a:lnR>
                    <a:lnT w="25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i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Словесные образы, факты, </a:t>
                      </a:r>
                      <a:endParaRPr lang="ru-RU" sz="2000" b="1" i="1" strike="noStrike" spc="-1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i="1" strike="noStrike" spc="-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предметы, символы, ориентиры</a:t>
                      </a:r>
                      <a:endParaRPr lang="ru-RU" sz="2000" b="0" i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>
                      <a:solidFill>
                        <a:srgbClr val="A5A5A5"/>
                      </a:solidFill>
                    </a:lnR>
                    <a:lnT w="25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i="1" strike="noStrike" spc="-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Воспитательное</a:t>
                      </a:r>
                      <a:r>
                        <a:rPr lang="ru-RU" sz="2000" b="1" i="1" strike="noStrike" spc="-1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i="1" strike="noStrike" spc="-1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</a:t>
                      </a:r>
                      <a:r>
                        <a:rPr lang="ru-RU" sz="2000" b="1" i="1" strike="noStrike" spc="-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начение </a:t>
                      </a:r>
                      <a:endParaRPr lang="ru-RU" sz="2000" b="0" i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>
                      <a:solidFill>
                        <a:srgbClr val="A5A5A5"/>
                      </a:solidFill>
                    </a:lnR>
                    <a:lnT w="25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Исторический</a:t>
                      </a: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>
                      <a:solidFill>
                        <a:srgbClr val="A5A5A5"/>
                      </a:solidFill>
                    </a:lnR>
                    <a:lnT w="25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>
                      <a:solidFill>
                        <a:srgbClr val="A5A5A5"/>
                      </a:solidFill>
                    </a:lnR>
                    <a:lnT w="25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>
                      <a:solidFill>
                        <a:srgbClr val="A5A5A5"/>
                      </a:solidFill>
                    </a:lnR>
                    <a:lnT w="25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trike="noStrike" spc="-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Религиозный </a:t>
                      </a:r>
                      <a:endParaRPr lang="ru-RU" sz="1800" b="1" strike="noStrike" spc="-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strike="noStrike" spc="-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trike="noStrike" spc="-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Топографический</a:t>
                      </a: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>
                      <a:solidFill>
                        <a:srgbClr val="A5A5A5"/>
                      </a:solidFill>
                    </a:lnR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>
                      <a:solidFill>
                        <a:srgbClr val="A5A5A5"/>
                      </a:solidFill>
                    </a:lnR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>
                      <a:solidFill>
                        <a:srgbClr val="A5A5A5"/>
                      </a:solidFill>
                    </a:lnR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Культурологический</a:t>
                      </a:r>
                      <a:endParaRPr lang="ru-RU" sz="1800" b="1" strike="noStrike" spc="-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A5A5A5"/>
                      </a:solidFill>
                    </a:lnR>
                    <a:lnT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Философский</a:t>
                      </a:r>
                      <a:endParaRPr lang="ru-RU" sz="18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A5A5A5"/>
                      </a:solidFill>
                    </a:lnR>
                    <a:lnT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127" y="167082"/>
            <a:ext cx="11853746" cy="86998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воспитательных задач 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русского языка и литературы в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классе</a:t>
            </a:r>
            <a:endParaRPr lang="ru-RU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"/>
          <p:cNvGraphicFramePr/>
          <p:nvPr>
            <p:extLst>
              <p:ext uri="{D42A27DB-BD31-4B8C-83A1-F6EECF244321}">
                <p14:modId xmlns:p14="http://schemas.microsoft.com/office/powerpoint/2010/main" val="3879072699"/>
              </p:ext>
            </p:extLst>
          </p:nvPr>
        </p:nvGraphicFramePr>
        <p:xfrm>
          <a:off x="0" y="0"/>
          <a:ext cx="12192000" cy="5847586"/>
        </p:xfrm>
        <a:graphic>
          <a:graphicData uri="http://schemas.openxmlformats.org/drawingml/2006/table">
            <a:tbl>
              <a:tblPr/>
              <a:tblGrid>
                <a:gridCol w="2419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1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01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класс.</a:t>
                      </a:r>
                      <a:r>
                        <a:rPr lang="ru-RU" sz="2400" b="1" strike="noStrike" spc="-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400" b="1" strike="noStrike" spc="-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И.А. Бунин. Рассказ «Чистый понедельник»</a:t>
                      </a: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A5A5A5"/>
                      </a:solidFill>
                    </a:lnT>
                    <a:lnB w="25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A5A5A5"/>
                      </a:solidFill>
                    </a:lnT>
                    <a:lnB w="2520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A5A5A5"/>
                      </a:solidFill>
                    </a:lnR>
                    <a:lnT w="12240">
                      <a:solidFill>
                        <a:srgbClr val="A5A5A5"/>
                      </a:solidFill>
                    </a:lnT>
                    <a:lnB w="2520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84242"/>
                  </a:ext>
                </a:extLst>
              </a:tr>
              <a:tr h="745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i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Ключевые </a:t>
                      </a:r>
                      <a:r>
                        <a:rPr lang="ru-RU" sz="2000" b="1" i="1" strike="noStrike" spc="-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аспекты анализа текста</a:t>
                      </a:r>
                      <a:endParaRPr lang="ru-RU" sz="2000" b="0" i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>
                      <a:solidFill>
                        <a:srgbClr val="A5A5A5"/>
                      </a:solidFill>
                    </a:lnR>
                    <a:lnT w="25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i="1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Словесные образы, факты, </a:t>
                      </a:r>
                      <a:endParaRPr lang="ru-RU" sz="2000" b="1" i="1" strike="noStrike" spc="-1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i="1" strike="noStrike" spc="-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предметы, символы, ориентиры</a:t>
                      </a:r>
                      <a:endParaRPr lang="ru-RU" sz="2000" b="0" i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>
                      <a:solidFill>
                        <a:srgbClr val="A5A5A5"/>
                      </a:solidFill>
                    </a:lnR>
                    <a:lnT w="25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i="1" strike="noStrike" spc="-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Воспитательное</a:t>
                      </a:r>
                      <a:r>
                        <a:rPr lang="ru-RU" sz="2000" b="1" i="1" strike="noStrike" spc="-1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i="1" strike="noStrike" spc="-1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</a:t>
                      </a:r>
                      <a:r>
                        <a:rPr lang="ru-RU" sz="2000" b="1" i="1" strike="noStrike" spc="-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начение </a:t>
                      </a:r>
                      <a:endParaRPr lang="ru-RU" sz="2000" b="0" i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>
                      <a:solidFill>
                        <a:srgbClr val="A5A5A5"/>
                      </a:solidFill>
                    </a:lnR>
                    <a:lnT w="25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Исторический</a:t>
                      </a:r>
                      <a:endParaRPr lang="ru-RU" sz="18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>
                      <a:solidFill>
                        <a:srgbClr val="A5A5A5"/>
                      </a:solidFill>
                    </a:lnR>
                    <a:lnT w="25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1912-1914гг. – предвоенное/военное время – Первая мировая война (мир на грани катастрофы)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>
                      <a:solidFill>
                        <a:srgbClr val="A5A5A5"/>
                      </a:solidFill>
                    </a:lnR>
                    <a:lnT w="25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just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Уважение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истории страны и судьбе человека в переломное время</a:t>
                      </a: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>
                      <a:solidFill>
                        <a:srgbClr val="A5A5A5"/>
                      </a:solidFill>
                    </a:lnR>
                    <a:lnT w="252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trike="noStrike" spc="-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Религиозный </a:t>
                      </a:r>
                      <a:endParaRPr lang="ru-RU" sz="1800" b="1" strike="noStrike" spc="-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strike="noStrike" spc="-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strike="noStrike" spc="-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trike="noStrike" spc="-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Топографический</a:t>
                      </a: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>
                      <a:solidFill>
                        <a:srgbClr val="A5A5A5"/>
                      </a:solidFill>
                    </a:lnR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Храм Христа Спасителя, Архангельский, кремлёвские соборы, Новодевичий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Зачатьевский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Чудовый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монастыри, могилы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Чехова, дом Грибоедова на Ордынке, Марфо-Мариинская обитель, 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Масленица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(прощёное воскресенье), </a:t>
                      </a:r>
                      <a:r>
                        <a:rPr lang="ru-RU" sz="16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Рогожское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кладбище (красота и ужас)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>
                      <a:solidFill>
                        <a:srgbClr val="A5A5A5"/>
                      </a:solidFill>
                    </a:lnR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just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Осознание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греховности жизни, воплощение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мечты о вечной гармонии. </a:t>
                      </a:r>
                    </a:p>
                    <a:p>
                      <a:pPr algn="just"/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Нравственный выбор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(желание героини уйти в монастырь).</a:t>
                      </a: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>
                      <a:solidFill>
                        <a:srgbClr val="A5A5A5"/>
                      </a:solidFill>
                    </a:lnR>
                    <a:lnT w="12240">
                      <a:solidFill>
                        <a:srgbClr val="A5A5A5"/>
                      </a:solidFill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6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Культурологический (литература, </a:t>
                      </a:r>
                      <a:r>
                        <a:rPr lang="ru-RU" sz="1800" b="1" strike="noStrike" spc="-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музыка, живопись…)</a:t>
                      </a:r>
                      <a:endParaRPr lang="ru-RU" sz="1800" b="1" strike="noStrike" spc="-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Портрет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босого Толстого, 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цитаты Платона Каратаева (о счастье), «Огненный ангел» </a:t>
                      </a:r>
                      <a:r>
                        <a:rPr lang="ru-RU" sz="16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В.Брюсова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рассказ Л. Андреева, лекция </a:t>
                      </a:r>
                      <a:r>
                        <a:rPr lang="ru-RU" sz="16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А.Белого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русские сказания; 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«Лунная соната» Бетховена, Шаляпин, песни цыган, 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актёр Качалов, капустник.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Проявление интереса</a:t>
                      </a:r>
                      <a:r>
                        <a:rPr lang="ru-RU" sz="1600" b="0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уровню образованности героя, глубине его мыслей, интеллектуальной и творческой эрудиции.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Пробуждение любви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родине, её культурному наследию.</a:t>
                      </a:r>
                    </a:p>
                  </a:txBody>
                  <a:tcPr>
                    <a:lnL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A5A5A5"/>
                      </a:solidFill>
                    </a:lnR>
                    <a:lnT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Философский</a:t>
                      </a:r>
                      <a:endParaRPr lang="ru-RU" sz="18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A5A5A5"/>
                      </a:solidFill>
                    </a:lnL>
                    <a:lnR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такое любовь, счастье?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Согласны ли вы с мнением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И.Бунина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том, что «всякая любовь – это счастье…?»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Каково значение названия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рассказа?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just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Осмысление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нравственных понятий на основе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читательского и личного опыта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A5A5A5"/>
                      </a:solidFill>
                    </a:lnR>
                    <a:lnT w="1224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6825" y="6014854"/>
            <a:ext cx="11898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нравственные уроки вы вынесли, прочитав рассказ «Чистый понедельник»?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чего, по-вашему,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И.А.Бунин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написал рассказ «Чистый понедельник»?</a:t>
            </a:r>
          </a:p>
        </p:txBody>
      </p:sp>
    </p:spTree>
    <p:extLst>
      <p:ext uri="{BB962C8B-B14F-4D97-AF65-F5344CB8AC3E}">
        <p14:creationId xmlns:p14="http://schemas.microsoft.com/office/powerpoint/2010/main" val="20085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1201</TotalTime>
  <Words>1187</Words>
  <Application>Microsoft Office PowerPoint</Application>
  <PresentationFormat>Широкоэкранный</PresentationFormat>
  <Paragraphs>169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Bahnschrift SemiCondensed</vt:lpstr>
      <vt:lpstr>Calibri</vt:lpstr>
      <vt:lpstr>Corbel</vt:lpstr>
      <vt:lpstr>DejaVu Sans</vt:lpstr>
      <vt:lpstr>Gill Sans MT</vt:lpstr>
      <vt:lpstr>Times New Roman</vt:lpstr>
      <vt:lpstr>Parcel</vt:lpstr>
      <vt:lpstr>Презентация PowerPoint</vt:lpstr>
      <vt:lpstr>Личностные результаты</vt:lpstr>
      <vt:lpstr>Воспитательные задачи урока</vt:lpstr>
      <vt:lpstr>Реализация воспитательных задач  в урочной деятельности</vt:lpstr>
      <vt:lpstr>8 класс  (7 уроков) Изучение романа А.С. Пушкина «Капитанская дочка»</vt:lpstr>
      <vt:lpstr>Работы обучающихся 8 класса по литературе</vt:lpstr>
      <vt:lpstr>Презентация PowerPoint</vt:lpstr>
      <vt:lpstr>Реализация воспитательных задач  на уроках русского языка и литературы в 11 классе</vt:lpstr>
      <vt:lpstr>Презентация PowerPoint</vt:lpstr>
      <vt:lpstr>Реализация воспитательных задач  на уроках русского языка и литературы в 11 классе</vt:lpstr>
      <vt:lpstr>Реализация воспитательных задач на ГИА (в контексте личностных достижений)</vt:lpstr>
      <vt:lpstr>Реализация воспитательных задач на ГИА (в контексте личностных достижений)</vt:lpstr>
      <vt:lpstr>Р.S.</vt:lpstr>
      <vt:lpstr>Презентация PowerPoint</vt:lpstr>
      <vt:lpstr>Синквейн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2</cp:lastModifiedBy>
  <cp:revision>160</cp:revision>
  <dcterms:created xsi:type="dcterms:W3CDTF">2024-10-27T15:54:39Z</dcterms:created>
  <dcterms:modified xsi:type="dcterms:W3CDTF">2024-11-01T15:02:16Z</dcterms:modified>
</cp:coreProperties>
</file>